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1pPr>
    <a:lvl2pPr marL="0" marR="0" indent="2286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2pPr>
    <a:lvl3pPr marL="0" marR="0" indent="4572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3pPr>
    <a:lvl4pPr marL="0" marR="0" indent="6858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4pPr>
    <a:lvl5pPr marL="0" marR="0" indent="9144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5pPr>
    <a:lvl6pPr marL="0" marR="0" indent="11430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6pPr>
    <a:lvl7pPr marL="0" marR="0" indent="13716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7pPr>
    <a:lvl8pPr marL="0" marR="0" indent="16002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8pPr>
    <a:lvl9pPr marL="0" marR="0" indent="18288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venir Next Medium"/>
          <a:ea typeface="Avenir Next Medium"/>
          <a:cs typeface="Avenir Next Medium"/>
        </a:font>
        <a:schemeClr val="accent1"/>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chemeClr val="accent1">
              <a:hueOff val="178262"/>
              <a:satOff val="-8651"/>
              <a:lumOff val="-7254"/>
              <a:alpha val="29000"/>
            </a:scheme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Row>
  </a:tblStyle>
  <a:tblStyle styleId="{C7B018BB-80A7-4F77-B60F-C8B233D01FF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chemeClr val="accent6">
              <a:alpha val="25000"/>
            </a:schemeClr>
          </a:solidFill>
        </a:fill>
      </a:tcStyle>
    </a:band2H>
    <a:firstCol>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A01D73"/>
          </a:solid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firstRow>
  </a:tblStyle>
  <a:tblStyle styleId="{EEE7283C-3CF3-47DC-8721-378D4A62B22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chemeClr val="accent5">
              <a:hueOff val="-239254"/>
              <a:lumOff val="-1399"/>
            </a:schemeClr>
          </a:solidFill>
        </a:fill>
      </a:tcStyle>
    </a:firstRow>
  </a:tblStyle>
  <a:tblStyle styleId="{CF821DB8-F4EB-4A41-A1BA-3FCAFE7338EE}"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rgbClr val="D4EB9B">
              <a:alpha val="26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88900" cap="flat">
              <a:solidFill>
                <a:srgbClr val="5F6568"/>
              </a:solidFill>
              <a:prstDash val="solid"/>
              <a:miter lim="400000"/>
            </a:ln>
          </a:top>
          <a:bottom>
            <a:ln w="12700" cap="flat">
              <a:noFill/>
              <a:miter lim="400000"/>
            </a:ln>
          </a:bottom>
          <a:insideH>
            <a:ln w="25400" cap="flat">
              <a:solidFill>
                <a:srgbClr val="D4EB9B">
                  <a:alpha val="26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D4EB9B">
                  <a:alpha val="26000"/>
                </a:srgbClr>
              </a:solidFill>
              <a:prstDash val="solid"/>
              <a:miter lim="400000"/>
            </a:ln>
          </a:insideH>
          <a:insideV>
            <a:ln w="12700" cap="flat">
              <a:noFill/>
              <a:miter lim="400000"/>
            </a:ln>
          </a:insideV>
        </a:tcBdr>
        <a:fill>
          <a:solidFill>
            <a:srgbClr val="147882"/>
          </a:solidFill>
        </a:fill>
      </a:tcStyle>
    </a:firstRow>
  </a:tblStyle>
  <a:tblStyle styleId="{33BA23B1-9221-436E-865A-0063620EA4FD}" styleName="">
    <a:tblBg/>
    <a:wholeTbl>
      <a:tcTxStyle b="off" i="off">
        <a:font>
          <a:latin typeface="Avenir Next Medium"/>
          <a:ea typeface="Avenir Next Medium"/>
          <a:cs typeface="Avenir Next Medium"/>
        </a:font>
        <a:srgbClr val="FFFFFF"/>
      </a:tcTxStyle>
      <a:tcStyle>
        <a:tcBdr>
          <a:left>
            <a:ln w="12700" cap="flat">
              <a:noFill/>
              <a:miter lim="400000"/>
            </a:ln>
          </a:left>
          <a:right>
            <a:ln w="12700" cap="flat">
              <a:noFill/>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alpha val="75000"/>
            </a:srgbClr>
          </a:solidFill>
        </a:fill>
      </a:tcStyle>
    </a:wholeTbl>
    <a:band2H>
      <a:tcTxStyle b="def" i="def"/>
      <a:tcStyle>
        <a:tcBdr/>
        <a:fill>
          <a:solidFill>
            <a:srgbClr val="686A6A">
              <a:alpha val="85000"/>
            </a:srgbClr>
          </a:solidFill>
        </a:fill>
      </a:tcStyle>
    </a:band2H>
    <a:firstCol>
      <a:tcTxStyle b="on" i="off">
        <a:font>
          <a:latin typeface="Avenir Next Demi Bold"/>
          <a:ea typeface="Avenir Next Demi Bold"/>
          <a:cs typeface="Avenir Next Demi Bold"/>
        </a:font>
        <a:srgbClr val="222222"/>
      </a:tcTxStyle>
      <a:tcStyle>
        <a:tcBdr>
          <a:left>
            <a:ln w="12700" cap="flat">
              <a:noFill/>
              <a:miter lim="400000"/>
            </a:ln>
          </a:left>
          <a:right>
            <a:ln w="63500" cap="flat">
              <a:solidFill>
                <a:srgbClr val="222222"/>
              </a:solidFill>
              <a:prstDash val="solid"/>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686A6A">
              <a:alpha val="85000"/>
            </a:srgbClr>
          </a:solidFill>
        </a:fill>
      </a:tcStyle>
    </a:firstCol>
    <a:la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63500" cap="flat">
              <a:solidFill>
                <a:srgbClr val="222222"/>
              </a:solidFill>
              <a:prstDash val="solid"/>
              <a:miter lim="400000"/>
            </a:ln>
          </a:top>
          <a:bottom>
            <a:ln w="12700" cap="flat">
              <a:noFill/>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12700" cap="flat">
              <a:noFill/>
              <a:miter lim="400000"/>
            </a:ln>
          </a:top>
          <a:bottom>
            <a:ln w="635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firstRow>
  </a:tblStyle>
  <a:tblStyle styleId="{2708684C-4D16-4618-839F-0558EEFCDFE6}" styleName="">
    <a:tblBg/>
    <a:wholeTbl>
      <a:tcTxStyle b="off" i="off">
        <a:font>
          <a:latin typeface="Avenir Next Medium"/>
          <a:ea typeface="Avenir Next Medium"/>
          <a:cs typeface="Avenir Next Medium"/>
        </a:font>
        <a:srgbClr val="838787"/>
      </a:tcTxStyle>
      <a:tcStyle>
        <a:tcBdr>
          <a:left>
            <a:ln w="25400" cap="flat">
              <a:solidFill>
                <a:srgbClr val="5F6568"/>
              </a:solidFill>
              <a:prstDash val="solid"/>
              <a:miter lim="400000"/>
            </a:ln>
          </a:left>
          <a:right>
            <a:ln w="254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wholeTbl>
    <a:band2H>
      <a:tcTxStyle b="def" i="def"/>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635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25400" cap="flat">
              <a:solidFill>
                <a:srgbClr val="5F6568"/>
              </a:solidFill>
              <a:prstDash val="solid"/>
              <a:miter lim="400000"/>
            </a:ln>
          </a:left>
          <a:right>
            <a:ln w="25400" cap="flat">
              <a:solidFill>
                <a:srgbClr val="5F6568"/>
              </a:solidFill>
              <a:prstDash val="solid"/>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p:nvPr>
            <p:ph type="sldImg"/>
          </p:nvPr>
        </p:nvSpPr>
        <p:spPr>
          <a:xfrm>
            <a:off x="1143000" y="685800"/>
            <a:ext cx="4572000" cy="3429000"/>
          </a:xfrm>
          <a:prstGeom prst="rect">
            <a:avLst/>
          </a:prstGeom>
        </p:spPr>
        <p:txBody>
          <a:bodyPr/>
          <a:lstStyle/>
          <a:p>
            <a:pPr/>
          </a:p>
        </p:txBody>
      </p:sp>
      <p:sp>
        <p:nvSpPr>
          <p:cNvPr id="164" name="Shape 16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bg>
      <p:bgPr>
        <a:solidFill>
          <a:srgbClr val="222222"/>
        </a:solidFill>
      </p:bgPr>
    </p:bg>
    <p:spTree>
      <p:nvGrpSpPr>
        <p:cNvPr id="1" name=""/>
        <p:cNvGrpSpPr/>
        <p:nvPr/>
      </p:nvGrpSpPr>
      <p:grpSpPr>
        <a:xfrm>
          <a:off x="0" y="0"/>
          <a:ext cx="0" cy="0"/>
          <a:chOff x="0" y="0"/>
          <a:chExt cx="0" cy="0"/>
        </a:xfrm>
      </p:grpSpPr>
      <p:sp>
        <p:nvSpPr>
          <p:cNvPr id="12" name="Line"/>
          <p:cNvSpPr/>
          <p:nvPr/>
        </p:nvSpPr>
        <p:spPr>
          <a:xfrm flipV="1">
            <a:off x="406400" y="6140894"/>
            <a:ext cx="12192000" cy="263"/>
          </a:xfrm>
          <a:prstGeom prst="line">
            <a:avLst/>
          </a:prstGeom>
          <a:ln w="381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3" name="Title Text"/>
          <p:cNvSpPr/>
          <p:nvPr>
            <p:ph type="title"/>
          </p:nvPr>
        </p:nvSpPr>
        <p:spPr>
          <a:xfrm>
            <a:off x="406400" y="6426200"/>
            <a:ext cx="12192000" cy="2705100"/>
          </a:xfrm>
          <a:prstGeom prst="rect">
            <a:avLst/>
          </a:prstGeom>
        </p:spPr>
        <p:txBody>
          <a:bodyPr/>
          <a:lstStyle>
            <a:lvl1pPr>
              <a:spcBef>
                <a:spcPts val="0"/>
              </a:spcBef>
              <a:defRPr sz="17000"/>
            </a:lvl1pPr>
          </a:lstStyle>
          <a:p>
            <a:pPr/>
            <a:r>
              <a:t>Title Text</a:t>
            </a:r>
          </a:p>
        </p:txBody>
      </p:sp>
      <p:sp>
        <p:nvSpPr>
          <p:cNvPr id="14" name="Body Level One…"/>
          <p:cNvSpPr/>
          <p:nvPr>
            <p:ph type="body" sz="quarter" idx="1"/>
          </p:nvPr>
        </p:nvSpPr>
        <p:spPr>
          <a:xfrm>
            <a:off x="406400" y="4267200"/>
            <a:ext cx="12192000" cy="1803400"/>
          </a:xfrm>
          <a:prstGeom prst="rect">
            <a:avLst/>
          </a:prstGeom>
        </p:spPr>
        <p:txBody>
          <a:bodyPr anchor="b"/>
          <a:lstStyle>
            <a:lvl1pPr marL="0" indent="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1pPr>
            <a:lvl2pPr marL="0" indent="2286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2pPr>
            <a:lvl3pPr marL="0" indent="4572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3pPr>
            <a:lvl4pPr marL="0" indent="6858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4pPr>
            <a:lvl5pPr marL="0" indent="9144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5pPr>
          </a:lstStyle>
          <a:p>
            <a:pPr/>
            <a:r>
              <a:t>Body Level One</a:t>
            </a:r>
          </a:p>
          <a:p>
            <a:pPr lvl="1"/>
            <a:r>
              <a:t>Body Level Two</a:t>
            </a:r>
          </a:p>
          <a:p>
            <a:pPr lvl="2"/>
            <a:r>
              <a:t>Body Level Three</a:t>
            </a:r>
          </a:p>
          <a:p>
            <a:pPr lvl="3"/>
            <a:r>
              <a:t>Body Level Four</a:t>
            </a:r>
          </a:p>
          <a:p>
            <a:pPr lvl="4"/>
            <a:r>
              <a:t>Body Level Five</a:t>
            </a:r>
          </a:p>
        </p:txBody>
      </p:sp>
      <p:sp>
        <p:nvSpPr>
          <p:cNvPr id="15" name="Slide Number"/>
          <p:cNvSpPr/>
          <p:nvPr>
            <p:ph type="sldNum" sz="quarter" idx="2"/>
          </p:nvPr>
        </p:nvSpPr>
        <p:spPr>
          <a:xfrm>
            <a:off x="12194440" y="431800"/>
            <a:ext cx="406898"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bg>
      <p:bgPr>
        <a:solidFill>
          <a:srgbClr val="222222"/>
        </a:solidFill>
      </p:bgPr>
    </p:bg>
    <p:spTree>
      <p:nvGrpSpPr>
        <p:cNvPr id="1" name=""/>
        <p:cNvGrpSpPr/>
        <p:nvPr/>
      </p:nvGrpSpPr>
      <p:grpSpPr>
        <a:xfrm>
          <a:off x="0" y="0"/>
          <a:ext cx="0" cy="0"/>
          <a:chOff x="0" y="0"/>
          <a:chExt cx="0" cy="0"/>
        </a:xfrm>
      </p:grpSpPr>
      <p:sp>
        <p:nvSpPr>
          <p:cNvPr id="22"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23" name="Line"/>
          <p:cNvSpPr/>
          <p:nvPr>
            <p:ph type="body" sz="quarter" idx="14"/>
          </p:nvPr>
        </p:nvSpPr>
        <p:spPr>
          <a:xfrm flipV="1">
            <a:off x="406400" y="6140894"/>
            <a:ext cx="12192000" cy="263"/>
          </a:xfrm>
          <a:prstGeom prst="line">
            <a:avLst/>
          </a:prstGeom>
          <a:ln w="38100">
            <a:solidFill>
              <a:srgbClr val="A6AAA9"/>
            </a:solidFill>
          </a:ln>
        </p:spPr>
        <p:txBody>
          <a:bodyPr anchor="ctr">
            <a:noAutofit/>
          </a:bodyPr>
          <a:lstStyle/>
          <a:p>
            <a:pPr marL="0" indent="0" defTabSz="457200">
              <a:spcBef>
                <a:spcPts val="0"/>
              </a:spcBef>
              <a:buClrTx/>
              <a:buSzTx/>
              <a:buFontTx/>
              <a:buNone/>
              <a:defRPr sz="1200">
                <a:solidFill>
                  <a:srgbClr val="000000"/>
                </a:solidFill>
                <a:latin typeface="Helvetica"/>
                <a:ea typeface="Helvetica"/>
                <a:cs typeface="Helvetica"/>
                <a:sym typeface="Helvetica"/>
              </a:defRPr>
            </a:pPr>
          </a:p>
        </p:txBody>
      </p:sp>
      <p:sp>
        <p:nvSpPr>
          <p:cNvPr id="24" name="Title Text"/>
          <p:cNvSpPr/>
          <p:nvPr>
            <p:ph type="title"/>
          </p:nvPr>
        </p:nvSpPr>
        <p:spPr>
          <a:xfrm>
            <a:off x="406400" y="6426200"/>
            <a:ext cx="12192000" cy="2705100"/>
          </a:xfrm>
          <a:prstGeom prst="rect">
            <a:avLst/>
          </a:prstGeom>
        </p:spPr>
        <p:txBody>
          <a:bodyPr/>
          <a:lstStyle>
            <a:lvl1pPr>
              <a:spcBef>
                <a:spcPts val="0"/>
              </a:spcBef>
              <a:defRPr sz="17000"/>
            </a:lvl1pPr>
          </a:lstStyle>
          <a:p>
            <a:pPr/>
            <a:r>
              <a:t>Title Text</a:t>
            </a:r>
          </a:p>
        </p:txBody>
      </p:sp>
      <p:sp>
        <p:nvSpPr>
          <p:cNvPr id="25" name="Body Level One…"/>
          <p:cNvSpPr/>
          <p:nvPr>
            <p:ph type="body" sz="quarter" idx="1"/>
          </p:nvPr>
        </p:nvSpPr>
        <p:spPr>
          <a:xfrm>
            <a:off x="406400" y="4267200"/>
            <a:ext cx="12192000" cy="1803400"/>
          </a:xfrm>
          <a:prstGeom prst="rect">
            <a:avLst/>
          </a:prstGeom>
        </p:spPr>
        <p:txBody>
          <a:bodyPr anchor="b"/>
          <a:lstStyle>
            <a:lvl1pPr marL="0" indent="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1pPr>
            <a:lvl2pPr marL="0" indent="2286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2pPr>
            <a:lvl3pPr marL="0" indent="4572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3pPr>
            <a:lvl4pPr marL="0" indent="6858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4pPr>
            <a:lvl5pPr marL="0" indent="9144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p:nvPr>
            <p:ph type="sldNum" sz="quarter" idx="2"/>
          </p:nvPr>
        </p:nvSpPr>
        <p:spPr>
          <a:xfrm>
            <a:off x="12194440" y="431800"/>
            <a:ext cx="406898"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Alt">
    <p:spTree>
      <p:nvGrpSpPr>
        <p:cNvPr id="1" name=""/>
        <p:cNvGrpSpPr/>
        <p:nvPr/>
      </p:nvGrpSpPr>
      <p:grpSpPr>
        <a:xfrm>
          <a:off x="0" y="0"/>
          <a:ext cx="0" cy="0"/>
          <a:chOff x="0" y="0"/>
          <a:chExt cx="0" cy="0"/>
        </a:xfrm>
      </p:grpSpPr>
      <p:sp>
        <p:nvSpPr>
          <p:cNvPr id="33" name="Line"/>
          <p:cNvSpPr/>
          <p:nvPr/>
        </p:nvSpPr>
        <p:spPr>
          <a:xfrm flipV="1">
            <a:off x="406400" y="6140894"/>
            <a:ext cx="12192000" cy="263"/>
          </a:xfrm>
          <a:prstGeom prst="line">
            <a:avLst/>
          </a:prstGeom>
          <a:ln w="381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34" name="Title Text"/>
          <p:cNvSpPr/>
          <p:nvPr>
            <p:ph type="title"/>
          </p:nvPr>
        </p:nvSpPr>
        <p:spPr>
          <a:xfrm>
            <a:off x="406400" y="6426200"/>
            <a:ext cx="12192000" cy="2705100"/>
          </a:xfrm>
          <a:prstGeom prst="rect">
            <a:avLst/>
          </a:prstGeom>
        </p:spPr>
        <p:txBody>
          <a:bodyPr/>
          <a:lstStyle>
            <a:lvl1pPr>
              <a:spcBef>
                <a:spcPts val="0"/>
              </a:spcBef>
              <a:defRPr sz="17000"/>
            </a:lvl1pPr>
          </a:lstStyle>
          <a:p>
            <a:pPr/>
            <a:r>
              <a:t>Title Text</a:t>
            </a:r>
          </a:p>
        </p:txBody>
      </p:sp>
      <p:sp>
        <p:nvSpPr>
          <p:cNvPr id="35" name="Body Level One…"/>
          <p:cNvSpPr/>
          <p:nvPr>
            <p:ph type="body" sz="quarter" idx="1"/>
          </p:nvPr>
        </p:nvSpPr>
        <p:spPr>
          <a:xfrm>
            <a:off x="406400" y="4267200"/>
            <a:ext cx="12192000" cy="1803400"/>
          </a:xfrm>
          <a:prstGeom prst="rect">
            <a:avLst/>
          </a:prstGeom>
        </p:spPr>
        <p:txBody>
          <a:bodyPr anchor="b"/>
          <a:lstStyle>
            <a:lvl1pPr marL="0" indent="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1pPr>
            <a:lvl2pPr marL="0" indent="2286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2pPr>
            <a:lvl3pPr marL="0" indent="4572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3pPr>
            <a:lvl4pPr marL="0" indent="6858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4pPr>
            <a:lvl5pPr marL="0" indent="9144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5pPr>
          </a:lstStyle>
          <a:p>
            <a:pPr/>
            <a:r>
              <a:t>Body Level One</a:t>
            </a:r>
          </a:p>
          <a:p>
            <a:pPr lvl="1"/>
            <a:r>
              <a:t>Body Level Two</a:t>
            </a:r>
          </a:p>
          <a:p>
            <a:pPr lvl="2"/>
            <a:r>
              <a:t>Body Level Three</a:t>
            </a:r>
          </a:p>
          <a:p>
            <a:pPr lvl="3"/>
            <a:r>
              <a:t>Body Level Four</a:t>
            </a:r>
          </a:p>
          <a:p>
            <a:pPr lvl="4"/>
            <a:r>
              <a:t>Body Level Five</a:t>
            </a:r>
          </a:p>
        </p:txBody>
      </p:sp>
      <p:sp>
        <p:nvSpPr>
          <p:cNvPr id="36" name="Slide Number"/>
          <p:cNvSpPr/>
          <p:nvPr>
            <p:ph type="sldNum" sz="quarter" idx="2"/>
          </p:nvPr>
        </p:nvSpPr>
        <p:spPr>
          <a:xfrm>
            <a:off x="12161859" y="419100"/>
            <a:ext cx="406898"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bg>
      <p:bgPr>
        <a:solidFill>
          <a:srgbClr val="222222"/>
        </a:solidFill>
      </p:bgPr>
    </p:bg>
    <p:spTree>
      <p:nvGrpSpPr>
        <p:cNvPr id="1" name=""/>
        <p:cNvGrpSpPr/>
        <p:nvPr/>
      </p:nvGrpSpPr>
      <p:grpSpPr>
        <a:xfrm>
          <a:off x="0" y="0"/>
          <a:ext cx="0" cy="0"/>
          <a:chOff x="0" y="0"/>
          <a:chExt cx="0" cy="0"/>
        </a:xfrm>
      </p:grpSpPr>
      <p:sp>
        <p:nvSpPr>
          <p:cNvPr id="43" name="Title Text"/>
          <p:cNvSpPr/>
          <p:nvPr>
            <p:ph type="title"/>
          </p:nvPr>
        </p:nvSpPr>
        <p:spPr>
          <a:xfrm>
            <a:off x="406400" y="4038600"/>
            <a:ext cx="12192000" cy="4521200"/>
          </a:xfrm>
          <a:prstGeom prst="rect">
            <a:avLst/>
          </a:prstGeom>
        </p:spPr>
        <p:txBody>
          <a:bodyPr/>
          <a:lstStyle>
            <a:lvl1pPr>
              <a:spcBef>
                <a:spcPts val="0"/>
              </a:spcBef>
              <a:defRPr sz="17000"/>
            </a:lvl1pPr>
          </a:lstStyle>
          <a:p>
            <a:pPr/>
            <a:r>
              <a:t>Title Text</a:t>
            </a:r>
          </a:p>
        </p:txBody>
      </p:sp>
      <p:sp>
        <p:nvSpPr>
          <p:cNvPr id="44" name="Slide Number"/>
          <p:cNvSpPr/>
          <p:nvPr>
            <p:ph type="sldNum" sz="quarter" idx="2"/>
          </p:nvPr>
        </p:nvSpPr>
        <p:spPr>
          <a:xfrm>
            <a:off x="12194440" y="431800"/>
            <a:ext cx="406898"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bg>
      <p:bgPr>
        <a:solidFill>
          <a:srgbClr val="222222"/>
        </a:solidFill>
      </p:bgPr>
    </p:bg>
    <p:spTree>
      <p:nvGrpSpPr>
        <p:cNvPr id="1" name=""/>
        <p:cNvGrpSpPr/>
        <p:nvPr/>
      </p:nvGrpSpPr>
      <p:grpSpPr>
        <a:xfrm>
          <a:off x="0" y="0"/>
          <a:ext cx="0" cy="0"/>
          <a:chOff x="0" y="0"/>
          <a:chExt cx="0" cy="0"/>
        </a:xfrm>
      </p:grpSpPr>
      <p:sp>
        <p:nvSpPr>
          <p:cNvPr id="51" name="Line"/>
          <p:cNvSpPr/>
          <p:nvPr/>
        </p:nvSpPr>
        <p:spPr>
          <a:xfrm flipV="1">
            <a:off x="5892800" y="6141012"/>
            <a:ext cx="6705600" cy="145"/>
          </a:xfrm>
          <a:prstGeom prst="line">
            <a:avLst/>
          </a:prstGeom>
          <a:ln w="381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52" name="Image"/>
          <p:cNvSpPr/>
          <p:nvPr>
            <p:ph type="pic" idx="13"/>
          </p:nvPr>
        </p:nvSpPr>
        <p:spPr>
          <a:xfrm>
            <a:off x="0" y="0"/>
            <a:ext cx="5486400" cy="9753600"/>
          </a:xfrm>
          <a:prstGeom prst="rect">
            <a:avLst/>
          </a:prstGeom>
        </p:spPr>
        <p:txBody>
          <a:bodyPr lIns="91439" tIns="45719" rIns="91439" bIns="45719">
            <a:noAutofit/>
          </a:bodyPr>
          <a:lstStyle/>
          <a:p>
            <a:pPr/>
          </a:p>
        </p:txBody>
      </p:sp>
      <p:sp>
        <p:nvSpPr>
          <p:cNvPr id="53" name="Title Text"/>
          <p:cNvSpPr/>
          <p:nvPr>
            <p:ph type="title"/>
          </p:nvPr>
        </p:nvSpPr>
        <p:spPr>
          <a:xfrm>
            <a:off x="5892800" y="6426200"/>
            <a:ext cx="6705600" cy="2705100"/>
          </a:xfrm>
          <a:prstGeom prst="rect">
            <a:avLst/>
          </a:prstGeom>
        </p:spPr>
        <p:txBody>
          <a:bodyPr/>
          <a:lstStyle>
            <a:lvl1pPr>
              <a:spcBef>
                <a:spcPts val="0"/>
              </a:spcBef>
              <a:defRPr sz="17000"/>
            </a:lvl1pPr>
          </a:lstStyle>
          <a:p>
            <a:pPr/>
            <a:r>
              <a:t>Title Text</a:t>
            </a:r>
          </a:p>
        </p:txBody>
      </p:sp>
      <p:sp>
        <p:nvSpPr>
          <p:cNvPr id="54" name="Body Level One…"/>
          <p:cNvSpPr/>
          <p:nvPr>
            <p:ph type="body" sz="quarter" idx="1"/>
          </p:nvPr>
        </p:nvSpPr>
        <p:spPr>
          <a:xfrm>
            <a:off x="5892800" y="4267200"/>
            <a:ext cx="6705600" cy="1803400"/>
          </a:xfrm>
          <a:prstGeom prst="rect">
            <a:avLst/>
          </a:prstGeom>
        </p:spPr>
        <p:txBody>
          <a:bodyPr anchor="b"/>
          <a:lstStyle>
            <a:lvl1pPr marL="0" indent="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1pPr>
            <a:lvl2pPr marL="0" indent="2286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2pPr>
            <a:lvl3pPr marL="0" indent="4572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3pPr>
            <a:lvl4pPr marL="0" indent="6858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4pPr>
            <a:lvl5pPr marL="0" indent="914400">
              <a:lnSpc>
                <a:spcPct val="80000"/>
              </a:lnSpc>
              <a:spcBef>
                <a:spcPts val="2300"/>
              </a:spcBef>
              <a:buClrTx/>
              <a:buSzTx/>
              <a:buFontTx/>
              <a:buNone/>
              <a:defRPr cap="all" sz="5400">
                <a:solidFill>
                  <a:srgbClr val="A6AAA9"/>
                </a:solidFill>
                <a:latin typeface="DIN Alternate"/>
                <a:ea typeface="DIN Alternate"/>
                <a:cs typeface="DIN Alternate"/>
                <a:sym typeface="DIN Alternate"/>
              </a:defRPr>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p:nvPr>
            <p:ph type="sldNum" sz="quarter" idx="2"/>
          </p:nvPr>
        </p:nvSpPr>
        <p:spPr>
          <a:xfrm>
            <a:off x="12194440" y="431800"/>
            <a:ext cx="406898"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62" name="Text"/>
          <p:cNvSpPr/>
          <p:nvPr>
            <p:ph type="body" sz="quarter" idx="13"/>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cap="all" spc="120" sz="2400">
                <a:latin typeface="DIN Alternate"/>
                <a:ea typeface="DIN Alternate"/>
                <a:cs typeface="DIN Alternate"/>
                <a:sym typeface="DIN Alternate"/>
              </a:defRPr>
            </a:lvl1pPr>
          </a:lstStyle>
          <a:p>
            <a:pPr/>
            <a:r>
              <a:t>Text</a:t>
            </a:r>
          </a:p>
        </p:txBody>
      </p:sp>
      <p:sp>
        <p:nvSpPr>
          <p:cNvPr id="63" name="Title Text"/>
          <p:cNvSpPr/>
          <p:nvPr>
            <p:ph type="title"/>
          </p:nvPr>
        </p:nvSpPr>
        <p:spPr>
          <a:prstGeom prst="rect">
            <a:avLst/>
          </a:prstGeom>
        </p:spPr>
        <p:txBody>
          <a:bodyPr/>
          <a:lstStyle/>
          <a:p>
            <a:pPr/>
            <a:r>
              <a:t>Title Text</a:t>
            </a:r>
          </a:p>
        </p:txBody>
      </p:sp>
      <p:sp>
        <p:nvSpPr>
          <p:cNvPr id="64"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bg>
      <p:bgPr>
        <a:solidFill>
          <a:srgbClr val="222222"/>
        </a:solidFill>
      </p:bgPr>
    </p:bg>
    <p:spTree>
      <p:nvGrpSpPr>
        <p:cNvPr id="1" name=""/>
        <p:cNvGrpSpPr/>
        <p:nvPr/>
      </p:nvGrpSpPr>
      <p:grpSpPr>
        <a:xfrm>
          <a:off x="0" y="0"/>
          <a:ext cx="0" cy="0"/>
          <a:chOff x="0" y="0"/>
          <a:chExt cx="0" cy="0"/>
        </a:xfrm>
      </p:grpSpPr>
      <p:sp>
        <p:nvSpPr>
          <p:cNvPr id="71" name="Text"/>
          <p:cNvSpPr/>
          <p:nvPr>
            <p:ph type="body" sz="quarter" idx="13"/>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cap="all" spc="120" sz="2400">
                <a:latin typeface="DIN Alternate"/>
                <a:ea typeface="DIN Alternate"/>
                <a:cs typeface="DIN Alternate"/>
                <a:sym typeface="DIN Alternate"/>
              </a:defRPr>
            </a:lvl1pPr>
          </a:lstStyle>
          <a:p>
            <a:pPr/>
            <a:r>
              <a:t>Text</a:t>
            </a:r>
          </a:p>
        </p:txBody>
      </p:sp>
      <p:sp>
        <p:nvSpPr>
          <p:cNvPr id="72" name="Title Text"/>
          <p:cNvSpPr/>
          <p:nvPr>
            <p:ph type="title"/>
          </p:nvPr>
        </p:nvSpPr>
        <p:spPr>
          <a:prstGeom prst="rect">
            <a:avLst/>
          </a:prstGeom>
        </p:spPr>
        <p:txBody>
          <a:bodyPr/>
          <a:lstStyle/>
          <a:p>
            <a:pPr/>
            <a:r>
              <a:t>Title Text</a:t>
            </a:r>
          </a:p>
        </p:txBody>
      </p:sp>
      <p:sp>
        <p:nvSpPr>
          <p:cNvPr id="73" name="Body Level One…"/>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pPr/>
            <a:r>
              <a:t>Body Level One</a:t>
            </a:r>
          </a:p>
          <a:p>
            <a:pPr lvl="1"/>
            <a:r>
              <a:t>Body Level Two</a:t>
            </a:r>
          </a:p>
          <a:p>
            <a:pPr lvl="2"/>
            <a:r>
              <a:t>Body Level Three</a:t>
            </a:r>
          </a:p>
          <a:p>
            <a:pPr lvl="3"/>
            <a:r>
              <a:t>Body Level Four</a:t>
            </a:r>
          </a:p>
          <a:p>
            <a:pPr lvl="4"/>
            <a:r>
              <a:t>Body Level Five</a:t>
            </a:r>
          </a:p>
        </p:txBody>
      </p:sp>
      <p:sp>
        <p:nvSpPr>
          <p:cNvPr id="74"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Alt">
    <p:spTree>
      <p:nvGrpSpPr>
        <p:cNvPr id="1" name=""/>
        <p:cNvGrpSpPr/>
        <p:nvPr/>
      </p:nvGrpSpPr>
      <p:grpSpPr>
        <a:xfrm>
          <a:off x="0" y="0"/>
          <a:ext cx="0" cy="0"/>
          <a:chOff x="0" y="0"/>
          <a:chExt cx="0" cy="0"/>
        </a:xfrm>
      </p:grpSpPr>
      <p:sp>
        <p:nvSpPr>
          <p:cNvPr id="81" name="Text"/>
          <p:cNvSpPr/>
          <p:nvPr>
            <p:ph type="body" sz="quarter" idx="13"/>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cap="all" spc="120" sz="2400">
                <a:latin typeface="DIN Alternate"/>
                <a:ea typeface="DIN Alternate"/>
                <a:cs typeface="DIN Alternate"/>
                <a:sym typeface="DIN Alternate"/>
              </a:defRPr>
            </a:lvl1pPr>
          </a:lstStyle>
          <a:p>
            <a:pPr/>
            <a:r>
              <a:t>Text</a:t>
            </a:r>
          </a:p>
        </p:txBody>
      </p:sp>
      <p:sp>
        <p:nvSpPr>
          <p:cNvPr id="82" name="Title Text"/>
          <p:cNvSpPr/>
          <p:nvPr>
            <p:ph type="title"/>
          </p:nvPr>
        </p:nvSpPr>
        <p:spPr>
          <a:prstGeom prst="rect">
            <a:avLst/>
          </a:prstGeom>
        </p:spPr>
        <p:txBody>
          <a:bodyPr/>
          <a:lstStyle/>
          <a:p>
            <a:pPr/>
            <a:r>
              <a:t>Title Text</a:t>
            </a:r>
          </a:p>
        </p:txBody>
      </p:sp>
      <p:sp>
        <p:nvSpPr>
          <p:cNvPr id="83" name="Body Level One…"/>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bg>
      <p:bgPr>
        <a:solidFill>
          <a:srgbClr val="222222"/>
        </a:solidFill>
      </p:bgPr>
    </p:bg>
    <p:spTree>
      <p:nvGrpSpPr>
        <p:cNvPr id="1" name=""/>
        <p:cNvGrpSpPr/>
        <p:nvPr/>
      </p:nvGrpSpPr>
      <p:grpSpPr>
        <a:xfrm>
          <a:off x="0" y="0"/>
          <a:ext cx="0" cy="0"/>
          <a:chOff x="0" y="0"/>
          <a:chExt cx="0" cy="0"/>
        </a:xfrm>
      </p:grpSpPr>
      <p:sp>
        <p:nvSpPr>
          <p:cNvPr id="91" name="Text"/>
          <p:cNvSpPr/>
          <p:nvPr>
            <p:ph type="body" sz="quarter" idx="13"/>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cap="all" spc="120" sz="2400">
                <a:latin typeface="DIN Alternate"/>
                <a:ea typeface="DIN Alternate"/>
                <a:cs typeface="DIN Alternate"/>
                <a:sym typeface="DIN Alternate"/>
              </a:defRPr>
            </a:lvl1pPr>
          </a:lstStyle>
          <a:p>
            <a:pPr/>
            <a:r>
              <a:t>Text</a:t>
            </a:r>
          </a:p>
        </p:txBody>
      </p:sp>
      <p:sp>
        <p:nvSpPr>
          <p:cNvPr id="92" name="Image"/>
          <p:cNvSpPr/>
          <p:nvPr>
            <p:ph type="pic" sz="half" idx="14"/>
          </p:nvPr>
        </p:nvSpPr>
        <p:spPr>
          <a:xfrm>
            <a:off x="7112000" y="1536700"/>
            <a:ext cx="5486400" cy="7797800"/>
          </a:xfrm>
          <a:prstGeom prst="rect">
            <a:avLst/>
          </a:prstGeom>
        </p:spPr>
        <p:txBody>
          <a:bodyPr lIns="91439" tIns="45719" rIns="91439" bIns="45719">
            <a:noAutofit/>
          </a:bodyPr>
          <a:lstStyle/>
          <a:p>
            <a:pPr/>
          </a:p>
        </p:txBody>
      </p:sp>
      <p:sp>
        <p:nvSpPr>
          <p:cNvPr id="93" name="Title Text"/>
          <p:cNvSpPr/>
          <p:nvPr>
            <p:ph type="title"/>
          </p:nvPr>
        </p:nvSpPr>
        <p:spPr>
          <a:xfrm>
            <a:off x="406400" y="1536700"/>
            <a:ext cx="6299200" cy="723900"/>
          </a:xfrm>
          <a:prstGeom prst="rect">
            <a:avLst/>
          </a:prstGeom>
        </p:spPr>
        <p:txBody>
          <a:bodyPr/>
          <a:lstStyle/>
          <a:p>
            <a:pPr/>
            <a:r>
              <a:t>Title Text</a:t>
            </a:r>
          </a:p>
        </p:txBody>
      </p:sp>
      <p:sp>
        <p:nvSpPr>
          <p:cNvPr id="94" name="Body Level One…"/>
          <p:cNvSpPr/>
          <p:nvPr>
            <p:ph type="body" sz="half" idx="1"/>
          </p:nvPr>
        </p:nvSpPr>
        <p:spPr>
          <a:xfrm>
            <a:off x="406400" y="2743200"/>
            <a:ext cx="6299200" cy="6108700"/>
          </a:xfrm>
          <a:prstGeom prst="rect">
            <a:avLst/>
          </a:prstGeom>
        </p:spPr>
        <p:txBody>
          <a:bodyPr/>
          <a:lstStyle>
            <a:lvl1pPr>
              <a:buClr>
                <a:schemeClr val="accent1"/>
              </a:buClr>
              <a:buChar char="▸"/>
              <a:defRPr sz="2800"/>
            </a:lvl1pPr>
            <a:lvl2pPr>
              <a:buClr>
                <a:schemeClr val="accent1"/>
              </a:buClr>
              <a:buChar char="▸"/>
              <a:defRPr sz="2800"/>
            </a:lvl2pPr>
            <a:lvl3pPr>
              <a:buClr>
                <a:schemeClr val="accent1"/>
              </a:buClr>
              <a:buChar char="▸"/>
              <a:defRPr sz="2800"/>
            </a:lvl3pPr>
            <a:lvl4pPr>
              <a:buClr>
                <a:schemeClr val="accent1"/>
              </a:buClr>
              <a:buChar char="▸"/>
              <a:defRPr sz="2800"/>
            </a:lvl4pPr>
            <a:lvl5pPr>
              <a:buClr>
                <a:schemeClr val="accent1"/>
              </a:buClr>
              <a:buChar char="▸"/>
              <a:defRPr sz="2800"/>
            </a:lvl5pPr>
          </a:lstStyle>
          <a:p>
            <a:pPr/>
            <a:r>
              <a:t>Body Level One</a:t>
            </a:r>
          </a:p>
          <a:p>
            <a:pPr lvl="1"/>
            <a:r>
              <a:t>Body Level Two</a:t>
            </a:r>
          </a:p>
          <a:p>
            <a:pPr lvl="2"/>
            <a:r>
              <a:t>Body Level Three</a:t>
            </a:r>
          </a:p>
          <a:p>
            <a:pPr lvl="3"/>
            <a:r>
              <a:t>Body Level Four</a:t>
            </a:r>
          </a:p>
          <a:p>
            <a:pPr lvl="4"/>
            <a:r>
              <a:t>Body Level Five</a:t>
            </a:r>
          </a:p>
        </p:txBody>
      </p:sp>
      <p:sp>
        <p:nvSpPr>
          <p:cNvPr id="95"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Bullets">
    <p:bg>
      <p:bgPr>
        <a:solidFill>
          <a:srgbClr val="222222"/>
        </a:solidFill>
      </p:bgPr>
    </p:bg>
    <p:spTree>
      <p:nvGrpSpPr>
        <p:cNvPr id="1" name=""/>
        <p:cNvGrpSpPr/>
        <p:nvPr/>
      </p:nvGrpSpPr>
      <p:grpSpPr>
        <a:xfrm>
          <a:off x="0" y="0"/>
          <a:ext cx="0" cy="0"/>
          <a:chOff x="0" y="0"/>
          <a:chExt cx="0" cy="0"/>
        </a:xfrm>
      </p:grpSpPr>
      <p:sp>
        <p:nvSpPr>
          <p:cNvPr id="102" name="Text"/>
          <p:cNvSpPr/>
          <p:nvPr>
            <p:ph type="body" sz="quarter" idx="13"/>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cap="all" spc="120" sz="2400">
                <a:latin typeface="DIN Alternate"/>
                <a:ea typeface="DIN Alternate"/>
                <a:cs typeface="DIN Alternate"/>
                <a:sym typeface="DIN Alternate"/>
              </a:defRPr>
            </a:lvl1pPr>
          </a:lstStyle>
          <a:p>
            <a:pPr/>
            <a:r>
              <a:t>Text</a:t>
            </a:r>
          </a:p>
        </p:txBody>
      </p:sp>
      <p:sp>
        <p:nvSpPr>
          <p:cNvPr id="103" name="Body Level One…"/>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pPr/>
            <a:r>
              <a:t>Body Level One</a:t>
            </a:r>
          </a:p>
          <a:p>
            <a:pPr lvl="1"/>
            <a:r>
              <a:t>Body Level Two</a:t>
            </a:r>
          </a:p>
          <a:p>
            <a:pPr lvl="2"/>
            <a:r>
              <a:t>Body Level Three</a:t>
            </a:r>
          </a:p>
          <a:p>
            <a:pPr lvl="3"/>
            <a:r>
              <a:t>Body Level Four</a:t>
            </a:r>
          </a:p>
          <a:p>
            <a:pPr lvl="4"/>
            <a:r>
              <a:t>Body Level Five</a:t>
            </a:r>
          </a:p>
        </p:txBody>
      </p:sp>
      <p:sp>
        <p:nvSpPr>
          <p:cNvPr id="104"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 3 Up">
    <p:bg>
      <p:bgPr>
        <a:solidFill>
          <a:srgbClr val="222222"/>
        </a:solidFill>
      </p:bgPr>
    </p:bg>
    <p:spTree>
      <p:nvGrpSpPr>
        <p:cNvPr id="1" name=""/>
        <p:cNvGrpSpPr/>
        <p:nvPr/>
      </p:nvGrpSpPr>
      <p:grpSpPr>
        <a:xfrm>
          <a:off x="0" y="0"/>
          <a:ext cx="0" cy="0"/>
          <a:chOff x="0" y="0"/>
          <a:chExt cx="0" cy="0"/>
        </a:xfrm>
      </p:grpSpPr>
      <p:sp>
        <p:nvSpPr>
          <p:cNvPr id="111" name="Image"/>
          <p:cNvSpPr/>
          <p:nvPr>
            <p:ph type="pic" sz="half" idx="13"/>
          </p:nvPr>
        </p:nvSpPr>
        <p:spPr>
          <a:xfrm>
            <a:off x="6503154" y="0"/>
            <a:ext cx="6502401" cy="4864100"/>
          </a:xfrm>
          <a:prstGeom prst="rect">
            <a:avLst/>
          </a:prstGeom>
        </p:spPr>
        <p:txBody>
          <a:bodyPr lIns="91439" tIns="45719" rIns="91439" bIns="45719">
            <a:noAutofit/>
          </a:bodyPr>
          <a:lstStyle/>
          <a:p>
            <a:pPr/>
          </a:p>
        </p:txBody>
      </p:sp>
      <p:sp>
        <p:nvSpPr>
          <p:cNvPr id="112" name="Image"/>
          <p:cNvSpPr/>
          <p:nvPr>
            <p:ph type="pic" sz="half" idx="14"/>
          </p:nvPr>
        </p:nvSpPr>
        <p:spPr>
          <a:xfrm>
            <a:off x="6502400" y="4902200"/>
            <a:ext cx="6502400" cy="4864100"/>
          </a:xfrm>
          <a:prstGeom prst="rect">
            <a:avLst/>
          </a:prstGeom>
        </p:spPr>
        <p:txBody>
          <a:bodyPr lIns="91439" tIns="45719" rIns="91439" bIns="45719">
            <a:noAutofit/>
          </a:bodyPr>
          <a:lstStyle/>
          <a:p>
            <a:pPr/>
          </a:p>
        </p:txBody>
      </p:sp>
      <p:sp>
        <p:nvSpPr>
          <p:cNvPr id="113" name="Image"/>
          <p:cNvSpPr/>
          <p:nvPr>
            <p:ph type="pic" idx="15"/>
          </p:nvPr>
        </p:nvSpPr>
        <p:spPr>
          <a:xfrm>
            <a:off x="0" y="0"/>
            <a:ext cx="6468534" cy="9753600"/>
          </a:xfrm>
          <a:prstGeom prst="rect">
            <a:avLst/>
          </a:prstGeom>
        </p:spPr>
        <p:txBody>
          <a:bodyPr lIns="91439" tIns="45719" rIns="91439" bIns="45719">
            <a:noAutofit/>
          </a:bodyPr>
          <a:lstStyle/>
          <a:p>
            <a:pPr/>
          </a:p>
        </p:txBody>
      </p:sp>
      <p:sp>
        <p:nvSpPr>
          <p:cNvPr id="114"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Quote">
    <p:bg>
      <p:bgPr>
        <a:solidFill>
          <a:srgbClr val="222222"/>
        </a:solidFill>
      </p:bgPr>
    </p:bg>
    <p:spTree>
      <p:nvGrpSpPr>
        <p:cNvPr id="1" name=""/>
        <p:cNvGrpSpPr/>
        <p:nvPr/>
      </p:nvGrpSpPr>
      <p:grpSpPr>
        <a:xfrm>
          <a:off x="0" y="0"/>
          <a:ext cx="0" cy="0"/>
          <a:chOff x="0" y="0"/>
          <a:chExt cx="0" cy="0"/>
        </a:xfrm>
      </p:grpSpPr>
      <p:sp>
        <p:nvSpPr>
          <p:cNvPr id="121" name="Callout"/>
          <p:cNvSpPr/>
          <p:nvPr/>
        </p:nvSpPr>
        <p:spPr>
          <a:xfrm>
            <a:off x="469900" y="2362200"/>
            <a:ext cx="12065000" cy="52292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24" y="0"/>
                </a:moveTo>
                <a:cubicBezTo>
                  <a:pt x="100" y="0"/>
                  <a:pt x="0" y="232"/>
                  <a:pt x="0" y="516"/>
                </a:cubicBezTo>
                <a:lnTo>
                  <a:pt x="0" y="18789"/>
                </a:lnTo>
                <a:cubicBezTo>
                  <a:pt x="0" y="19073"/>
                  <a:pt x="100" y="19305"/>
                  <a:pt x="224" y="19305"/>
                </a:cubicBezTo>
                <a:lnTo>
                  <a:pt x="17228" y="19305"/>
                </a:lnTo>
                <a:lnTo>
                  <a:pt x="17850" y="21600"/>
                </a:lnTo>
                <a:lnTo>
                  <a:pt x="18471" y="19305"/>
                </a:lnTo>
                <a:lnTo>
                  <a:pt x="21376" y="19305"/>
                </a:lnTo>
                <a:cubicBezTo>
                  <a:pt x="21500" y="19305"/>
                  <a:pt x="21600" y="19073"/>
                  <a:pt x="21600" y="18789"/>
                </a:cubicBezTo>
                <a:lnTo>
                  <a:pt x="21600" y="516"/>
                </a:lnTo>
                <a:cubicBezTo>
                  <a:pt x="21600" y="232"/>
                  <a:pt x="21500" y="0"/>
                  <a:pt x="21376" y="0"/>
                </a:cubicBezTo>
                <a:lnTo>
                  <a:pt x="224" y="0"/>
                </a:lnTo>
                <a:close/>
              </a:path>
            </a:pathLst>
          </a:custGeom>
          <a:solidFill>
            <a:schemeClr val="accent1"/>
          </a:solidFill>
          <a:ln w="12700">
            <a:miter lim="400000"/>
          </a:ln>
        </p:spPr>
        <p:txBody>
          <a:bodyPr lIns="50800" tIns="50800" rIns="50800" bIns="50800" anchor="ctr"/>
          <a:lstStyle/>
          <a:p>
            <a:pPr algn="ctr">
              <a:lnSpc>
                <a:spcPct val="80000"/>
              </a:lnSpc>
              <a:spcBef>
                <a:spcPts val="0"/>
              </a:spcBef>
              <a:defRPr cap="all" sz="2800">
                <a:solidFill>
                  <a:srgbClr val="FFFFFF"/>
                </a:solidFill>
                <a:latin typeface="+mn-lt"/>
                <a:ea typeface="+mn-ea"/>
                <a:cs typeface="+mn-cs"/>
                <a:sym typeface="DIN Condensed"/>
              </a:defRPr>
            </a:pPr>
          </a:p>
        </p:txBody>
      </p:sp>
      <p:sp>
        <p:nvSpPr>
          <p:cNvPr id="122" name="Type a quote here."/>
          <p:cNvSpPr/>
          <p:nvPr>
            <p:ph type="body" sz="quarter" idx="13"/>
          </p:nvPr>
        </p:nvSpPr>
        <p:spPr>
          <a:xfrm>
            <a:off x="889000" y="2908300"/>
            <a:ext cx="11226800" cy="1297944"/>
          </a:xfrm>
          <a:prstGeom prst="rect">
            <a:avLst/>
          </a:prstGeom>
        </p:spPr>
        <p:txBody>
          <a:bodyPr>
            <a:spAutoFit/>
          </a:bodyPr>
          <a:lstStyle>
            <a:lvl1pPr marL="0" indent="0">
              <a:lnSpc>
                <a:spcPct val="80000"/>
              </a:lnSpc>
              <a:spcBef>
                <a:spcPts val="0"/>
              </a:spcBef>
              <a:buClrTx/>
              <a:buSzTx/>
              <a:buFontTx/>
              <a:buNone/>
              <a:defRPr cap="all" sz="9400">
                <a:solidFill>
                  <a:srgbClr val="FFFFFF"/>
                </a:solidFill>
                <a:latin typeface="+mn-lt"/>
                <a:ea typeface="+mn-ea"/>
                <a:cs typeface="+mn-cs"/>
                <a:sym typeface="DIN Condensed"/>
              </a:defRPr>
            </a:lvl1pPr>
          </a:lstStyle>
          <a:p>
            <a:pPr/>
            <a:r>
              <a:t>Type a quote here.</a:t>
            </a:r>
          </a:p>
        </p:txBody>
      </p:sp>
      <p:sp>
        <p:nvSpPr>
          <p:cNvPr id="123" name="Johnny Appleseed"/>
          <p:cNvSpPr/>
          <p:nvPr>
            <p:ph type="body" sz="quarter" idx="14"/>
          </p:nvPr>
        </p:nvSpPr>
        <p:spPr>
          <a:xfrm>
            <a:off x="406400" y="7789333"/>
            <a:ext cx="12192000" cy="863604"/>
          </a:xfrm>
          <a:prstGeom prst="rect">
            <a:avLst/>
          </a:prstGeom>
        </p:spPr>
        <p:txBody>
          <a:bodyPr>
            <a:spAutoFit/>
          </a:bodyPr>
          <a:lstStyle>
            <a:lvl1pPr marL="0" indent="0" algn="r">
              <a:lnSpc>
                <a:spcPct val="80000"/>
              </a:lnSpc>
              <a:spcBef>
                <a:spcPts val="0"/>
              </a:spcBef>
              <a:buClrTx/>
              <a:buSzTx/>
              <a:buFontTx/>
              <a:buNone/>
              <a:defRPr sz="6000">
                <a:latin typeface="+mn-lt"/>
                <a:ea typeface="+mn-ea"/>
                <a:cs typeface="+mn-cs"/>
                <a:sym typeface="DIN Condensed"/>
              </a:defRPr>
            </a:lvl1pPr>
          </a:lstStyle>
          <a:p>
            <a:pPr/>
            <a:r>
              <a:t>Johnny Appleseed</a:t>
            </a:r>
          </a:p>
        </p:txBody>
      </p:sp>
      <p:sp>
        <p:nvSpPr>
          <p:cNvPr id="124" name="Text"/>
          <p:cNvSpPr/>
          <p:nvPr>
            <p:ph type="body" sz="quarter" idx="15"/>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cap="all" spc="120" sz="2400">
                <a:latin typeface="DIN Alternate"/>
                <a:ea typeface="DIN Alternate"/>
                <a:cs typeface="DIN Alternate"/>
                <a:sym typeface="DIN Alternate"/>
              </a:defRPr>
            </a:lvl1pPr>
          </a:lstStyle>
          <a:p>
            <a:pPr/>
            <a:r>
              <a:t>Text</a:t>
            </a:r>
          </a:p>
        </p:txBody>
      </p:sp>
      <p:sp>
        <p:nvSpPr>
          <p:cNvPr id="125"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Quote Alt">
    <p:bg>
      <p:bgPr>
        <a:solidFill>
          <a:schemeClr val="accent1"/>
        </a:solidFill>
      </p:bgPr>
    </p:bg>
    <p:spTree>
      <p:nvGrpSpPr>
        <p:cNvPr id="1" name=""/>
        <p:cNvGrpSpPr/>
        <p:nvPr/>
      </p:nvGrpSpPr>
      <p:grpSpPr>
        <a:xfrm>
          <a:off x="0" y="0"/>
          <a:ext cx="0" cy="0"/>
          <a:chOff x="0" y="0"/>
          <a:chExt cx="0" cy="0"/>
        </a:xfrm>
      </p:grpSpPr>
      <p:sp>
        <p:nvSpPr>
          <p:cNvPr id="132" name="Type a quote here."/>
          <p:cNvSpPr/>
          <p:nvPr>
            <p:ph type="body" sz="quarter" idx="13"/>
          </p:nvPr>
        </p:nvSpPr>
        <p:spPr>
          <a:xfrm>
            <a:off x="5892800" y="2641600"/>
            <a:ext cx="6705600" cy="2501900"/>
          </a:xfrm>
          <a:prstGeom prst="rect">
            <a:avLst/>
          </a:prstGeom>
        </p:spPr>
        <p:txBody>
          <a:bodyPr>
            <a:spAutoFit/>
          </a:bodyPr>
          <a:lstStyle>
            <a:lvl1pPr marL="0" indent="0">
              <a:lnSpc>
                <a:spcPct val="80000"/>
              </a:lnSpc>
              <a:spcBef>
                <a:spcPts val="0"/>
              </a:spcBef>
              <a:buClrTx/>
              <a:buSzTx/>
              <a:buFontTx/>
              <a:buNone/>
              <a:defRPr cap="all" sz="9400">
                <a:solidFill>
                  <a:srgbClr val="FFFFFF"/>
                </a:solidFill>
                <a:latin typeface="+mn-lt"/>
                <a:ea typeface="+mn-ea"/>
                <a:cs typeface="+mn-cs"/>
                <a:sym typeface="DIN Condensed"/>
              </a:defRPr>
            </a:lvl1pPr>
          </a:lstStyle>
          <a:p>
            <a:pPr/>
            <a:r>
              <a:t>Type a quote here.</a:t>
            </a:r>
          </a:p>
        </p:txBody>
      </p:sp>
      <p:sp>
        <p:nvSpPr>
          <p:cNvPr id="133" name="Image"/>
          <p:cNvSpPr/>
          <p:nvPr>
            <p:ph type="pic" idx="14"/>
          </p:nvPr>
        </p:nvSpPr>
        <p:spPr>
          <a:xfrm>
            <a:off x="0" y="0"/>
            <a:ext cx="5486400" cy="9753600"/>
          </a:xfrm>
          <a:prstGeom prst="rect">
            <a:avLst/>
          </a:prstGeom>
        </p:spPr>
        <p:txBody>
          <a:bodyPr lIns="91439" tIns="45719" rIns="91439" bIns="45719">
            <a:noAutofit/>
          </a:bodyPr>
          <a:lstStyle/>
          <a:p>
            <a:pPr/>
          </a:p>
        </p:txBody>
      </p:sp>
      <p:sp>
        <p:nvSpPr>
          <p:cNvPr id="134" name="Johnny Appleseed"/>
          <p:cNvSpPr/>
          <p:nvPr>
            <p:ph type="body" sz="quarter" idx="15"/>
          </p:nvPr>
        </p:nvSpPr>
        <p:spPr>
          <a:xfrm>
            <a:off x="5892800" y="7789333"/>
            <a:ext cx="6705600" cy="863604"/>
          </a:xfrm>
          <a:prstGeom prst="rect">
            <a:avLst/>
          </a:prstGeom>
        </p:spPr>
        <p:txBody>
          <a:bodyPr anchor="ctr">
            <a:spAutoFit/>
          </a:bodyPr>
          <a:lstStyle>
            <a:lvl1pPr marL="0" indent="0" defTabSz="457200">
              <a:spcBef>
                <a:spcPts val="0"/>
              </a:spcBef>
              <a:buClrTx/>
              <a:buSzTx/>
              <a:buFontTx/>
              <a:buNone/>
              <a:defRPr sz="6000">
                <a:solidFill>
                  <a:srgbClr val="232323"/>
                </a:solidFill>
                <a:latin typeface="+mn-lt"/>
                <a:ea typeface="+mn-ea"/>
                <a:cs typeface="+mn-cs"/>
                <a:sym typeface="DIN Condensed"/>
              </a:defRPr>
            </a:lvl1pPr>
          </a:lstStyle>
          <a:p>
            <a:pPr/>
            <a:r>
              <a:t>Johnny Appleseed</a:t>
            </a:r>
          </a:p>
        </p:txBody>
      </p:sp>
      <p:sp>
        <p:nvSpPr>
          <p:cNvPr id="135"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Photo">
    <p:bg>
      <p:bgPr>
        <a:solidFill>
          <a:srgbClr val="222222"/>
        </a:solidFill>
      </p:bgPr>
    </p:bg>
    <p:spTree>
      <p:nvGrpSpPr>
        <p:cNvPr id="1" name=""/>
        <p:cNvGrpSpPr/>
        <p:nvPr/>
      </p:nvGrpSpPr>
      <p:grpSpPr>
        <a:xfrm>
          <a:off x="0" y="0"/>
          <a:ext cx="0" cy="0"/>
          <a:chOff x="0" y="0"/>
          <a:chExt cx="0" cy="0"/>
        </a:xfrm>
      </p:grpSpPr>
      <p:sp>
        <p:nvSpPr>
          <p:cNvPr id="142" name="Image"/>
          <p:cNvSpPr/>
          <p:nvPr>
            <p:ph type="pic" idx="13"/>
          </p:nvPr>
        </p:nvSpPr>
        <p:spPr>
          <a:xfrm>
            <a:off x="0" y="0"/>
            <a:ext cx="13004800" cy="9753600"/>
          </a:xfrm>
          <a:prstGeom prst="rect">
            <a:avLst/>
          </a:prstGeom>
        </p:spPr>
        <p:txBody>
          <a:bodyPr lIns="91439" tIns="45719" rIns="91439" bIns="45719">
            <a:noAutofit/>
          </a:bodyPr>
          <a:lstStyle/>
          <a:p>
            <a:pPr/>
          </a:p>
        </p:txBody>
      </p:sp>
      <p:sp>
        <p:nvSpPr>
          <p:cNvPr id="143"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Blank">
    <p:bg>
      <p:bgPr>
        <a:solidFill>
          <a:srgbClr val="222222"/>
        </a:solidFill>
      </p:bgPr>
    </p:bg>
    <p:spTree>
      <p:nvGrpSpPr>
        <p:cNvPr id="1" name=""/>
        <p:cNvGrpSpPr/>
        <p:nvPr/>
      </p:nvGrpSpPr>
      <p:grpSpPr>
        <a:xfrm>
          <a:off x="0" y="0"/>
          <a:ext cx="0" cy="0"/>
          <a:chOff x="0" y="0"/>
          <a:chExt cx="0" cy="0"/>
        </a:xfrm>
      </p:grpSpPr>
      <p:sp>
        <p:nvSpPr>
          <p:cNvPr id="150"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Blank Alt">
    <p:spTree>
      <p:nvGrpSpPr>
        <p:cNvPr id="1" name=""/>
        <p:cNvGrpSpPr/>
        <p:nvPr/>
      </p:nvGrpSpPr>
      <p:grpSpPr>
        <a:xfrm>
          <a:off x="0" y="0"/>
          <a:ext cx="0" cy="0"/>
          <a:chOff x="0" y="0"/>
          <a:chExt cx="0" cy="0"/>
        </a:xfrm>
      </p:grpSpPr>
      <p:sp>
        <p:nvSpPr>
          <p:cNvPr id="15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flipV="1">
            <a:off x="406400" y="993160"/>
            <a:ext cx="12192000" cy="263"/>
          </a:xfrm>
          <a:prstGeom prst="line">
            <a:avLst/>
          </a:prstGeom>
          <a:ln w="254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3" name="Title Text"/>
          <p:cNvSpPr/>
          <p:nvPr>
            <p:ph type="title"/>
          </p:nvPr>
        </p:nvSpPr>
        <p:spPr>
          <a:xfrm>
            <a:off x="406400" y="1536700"/>
            <a:ext cx="121920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4" name="Slide Number"/>
          <p:cNvSpPr/>
          <p:nvPr>
            <p:ph type="sldNum" sz="quarter" idx="2"/>
          </p:nvPr>
        </p:nvSpPr>
        <p:spPr>
          <a:xfrm>
            <a:off x="12186622" y="431800"/>
            <a:ext cx="406897" cy="457200"/>
          </a:xfrm>
          <a:prstGeom prst="rect">
            <a:avLst/>
          </a:prstGeom>
          <a:ln w="12700">
            <a:miter lim="400000"/>
          </a:ln>
        </p:spPr>
        <p:txBody>
          <a:bodyPr wrap="none" lIns="50800" tIns="50800" rIns="50800" bIns="50800">
            <a:spAutoFit/>
          </a:bodyPr>
          <a:lstStyle>
            <a:lvl1pPr algn="r">
              <a:lnSpc>
                <a:spcPct val="80000"/>
              </a:lnSpc>
              <a:spcBef>
                <a:spcPts val="0"/>
              </a:spcBef>
              <a:defRPr sz="2400">
                <a:latin typeface="DIN Alternate"/>
                <a:ea typeface="DIN Alternate"/>
                <a:cs typeface="DIN Alternate"/>
                <a:sym typeface="DIN Alternate"/>
              </a:defRPr>
            </a:lvl1pPr>
          </a:lstStyle>
          <a:p>
            <a:pPr/>
            <a:fld id="{86CB4B4D-7CA3-9044-876B-883B54F8677D}" type="slidenum"/>
          </a:p>
        </p:txBody>
      </p:sp>
      <p:sp>
        <p:nvSpPr>
          <p:cNvPr id="5" name="Body Level One…"/>
          <p:cNvSpPr/>
          <p:nvPr>
            <p:ph type="body" idx="1"/>
          </p:nvPr>
        </p:nvSpPr>
        <p:spPr>
          <a:xfrm>
            <a:off x="406400" y="2743200"/>
            <a:ext cx="12192000" cy="610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ransition xmlns:p14="http://schemas.microsoft.com/office/powerpoint/2010/main" spd="med" advClick="1"/>
  <p:txStyles>
    <p:titleStyle>
      <a:lvl1pPr marL="0" marR="0" indent="0" algn="l" defTabSz="584200" rtl="0" latinLnBrk="0">
        <a:lnSpc>
          <a:spcPct val="80000"/>
        </a:lnSpc>
        <a:spcBef>
          <a:spcPts val="2800"/>
        </a:spcBef>
        <a:spcAft>
          <a:spcPts val="0"/>
        </a:spcAft>
        <a:buClrTx/>
        <a:buSzTx/>
        <a:buFontTx/>
        <a:buNone/>
        <a:tabLst/>
        <a:defRPr b="0" baseline="0" cap="all" i="0" spc="0" strike="noStrike" sz="6000" u="none">
          <a:ln>
            <a:noFill/>
          </a:ln>
          <a:solidFill>
            <a:schemeClr val="accent1"/>
          </a:solidFill>
          <a:uFillTx/>
          <a:latin typeface="+mn-lt"/>
          <a:ea typeface="+mn-ea"/>
          <a:cs typeface="+mn-cs"/>
          <a:sym typeface="DIN Condensed"/>
        </a:defRPr>
      </a:lvl1pPr>
      <a:lvl2pPr marL="0" marR="0" indent="228600" algn="l" defTabSz="584200" rtl="0" latinLnBrk="0">
        <a:lnSpc>
          <a:spcPct val="80000"/>
        </a:lnSpc>
        <a:spcBef>
          <a:spcPts val="2800"/>
        </a:spcBef>
        <a:spcAft>
          <a:spcPts val="0"/>
        </a:spcAft>
        <a:buClrTx/>
        <a:buSzTx/>
        <a:buFontTx/>
        <a:buNone/>
        <a:tabLst/>
        <a:defRPr b="0" baseline="0" cap="all" i="0" spc="0" strike="noStrike" sz="6000" u="none">
          <a:ln>
            <a:noFill/>
          </a:ln>
          <a:solidFill>
            <a:schemeClr val="accent1"/>
          </a:solidFill>
          <a:uFillTx/>
          <a:latin typeface="+mn-lt"/>
          <a:ea typeface="+mn-ea"/>
          <a:cs typeface="+mn-cs"/>
          <a:sym typeface="DIN Condensed"/>
        </a:defRPr>
      </a:lvl2pPr>
      <a:lvl3pPr marL="0" marR="0" indent="457200" algn="l" defTabSz="584200" rtl="0" latinLnBrk="0">
        <a:lnSpc>
          <a:spcPct val="80000"/>
        </a:lnSpc>
        <a:spcBef>
          <a:spcPts val="2800"/>
        </a:spcBef>
        <a:spcAft>
          <a:spcPts val="0"/>
        </a:spcAft>
        <a:buClrTx/>
        <a:buSzTx/>
        <a:buFontTx/>
        <a:buNone/>
        <a:tabLst/>
        <a:defRPr b="0" baseline="0" cap="all" i="0" spc="0" strike="noStrike" sz="6000" u="none">
          <a:ln>
            <a:noFill/>
          </a:ln>
          <a:solidFill>
            <a:schemeClr val="accent1"/>
          </a:solidFill>
          <a:uFillTx/>
          <a:latin typeface="+mn-lt"/>
          <a:ea typeface="+mn-ea"/>
          <a:cs typeface="+mn-cs"/>
          <a:sym typeface="DIN Condensed"/>
        </a:defRPr>
      </a:lvl3pPr>
      <a:lvl4pPr marL="0" marR="0" indent="685800" algn="l" defTabSz="584200" rtl="0" latinLnBrk="0">
        <a:lnSpc>
          <a:spcPct val="80000"/>
        </a:lnSpc>
        <a:spcBef>
          <a:spcPts val="2800"/>
        </a:spcBef>
        <a:spcAft>
          <a:spcPts val="0"/>
        </a:spcAft>
        <a:buClrTx/>
        <a:buSzTx/>
        <a:buFontTx/>
        <a:buNone/>
        <a:tabLst/>
        <a:defRPr b="0" baseline="0" cap="all" i="0" spc="0" strike="noStrike" sz="6000" u="none">
          <a:ln>
            <a:noFill/>
          </a:ln>
          <a:solidFill>
            <a:schemeClr val="accent1"/>
          </a:solidFill>
          <a:uFillTx/>
          <a:latin typeface="+mn-lt"/>
          <a:ea typeface="+mn-ea"/>
          <a:cs typeface="+mn-cs"/>
          <a:sym typeface="DIN Condensed"/>
        </a:defRPr>
      </a:lvl4pPr>
      <a:lvl5pPr marL="0" marR="0" indent="914400" algn="l" defTabSz="584200" rtl="0" latinLnBrk="0">
        <a:lnSpc>
          <a:spcPct val="80000"/>
        </a:lnSpc>
        <a:spcBef>
          <a:spcPts val="2800"/>
        </a:spcBef>
        <a:spcAft>
          <a:spcPts val="0"/>
        </a:spcAft>
        <a:buClrTx/>
        <a:buSzTx/>
        <a:buFontTx/>
        <a:buNone/>
        <a:tabLst/>
        <a:defRPr b="0" baseline="0" cap="all" i="0" spc="0" strike="noStrike" sz="6000" u="none">
          <a:ln>
            <a:noFill/>
          </a:ln>
          <a:solidFill>
            <a:schemeClr val="accent1"/>
          </a:solidFill>
          <a:uFillTx/>
          <a:latin typeface="+mn-lt"/>
          <a:ea typeface="+mn-ea"/>
          <a:cs typeface="+mn-cs"/>
          <a:sym typeface="DIN Condensed"/>
        </a:defRPr>
      </a:lvl5pPr>
      <a:lvl6pPr marL="0" marR="0" indent="1143000" algn="l" defTabSz="584200" rtl="0" latinLnBrk="0">
        <a:lnSpc>
          <a:spcPct val="80000"/>
        </a:lnSpc>
        <a:spcBef>
          <a:spcPts val="2800"/>
        </a:spcBef>
        <a:spcAft>
          <a:spcPts val="0"/>
        </a:spcAft>
        <a:buClrTx/>
        <a:buSzTx/>
        <a:buFontTx/>
        <a:buNone/>
        <a:tabLst/>
        <a:defRPr b="0" baseline="0" cap="all" i="0" spc="0" strike="noStrike" sz="6000" u="none">
          <a:ln>
            <a:noFill/>
          </a:ln>
          <a:solidFill>
            <a:schemeClr val="accent1"/>
          </a:solidFill>
          <a:uFillTx/>
          <a:latin typeface="+mn-lt"/>
          <a:ea typeface="+mn-ea"/>
          <a:cs typeface="+mn-cs"/>
          <a:sym typeface="DIN Condensed"/>
        </a:defRPr>
      </a:lvl6pPr>
      <a:lvl7pPr marL="0" marR="0" indent="1371600" algn="l" defTabSz="584200" rtl="0" latinLnBrk="0">
        <a:lnSpc>
          <a:spcPct val="80000"/>
        </a:lnSpc>
        <a:spcBef>
          <a:spcPts val="2800"/>
        </a:spcBef>
        <a:spcAft>
          <a:spcPts val="0"/>
        </a:spcAft>
        <a:buClrTx/>
        <a:buSzTx/>
        <a:buFontTx/>
        <a:buNone/>
        <a:tabLst/>
        <a:defRPr b="0" baseline="0" cap="all" i="0" spc="0" strike="noStrike" sz="6000" u="none">
          <a:ln>
            <a:noFill/>
          </a:ln>
          <a:solidFill>
            <a:schemeClr val="accent1"/>
          </a:solidFill>
          <a:uFillTx/>
          <a:latin typeface="+mn-lt"/>
          <a:ea typeface="+mn-ea"/>
          <a:cs typeface="+mn-cs"/>
          <a:sym typeface="DIN Condensed"/>
        </a:defRPr>
      </a:lvl7pPr>
      <a:lvl8pPr marL="0" marR="0" indent="1600200" algn="l" defTabSz="584200" rtl="0" latinLnBrk="0">
        <a:lnSpc>
          <a:spcPct val="80000"/>
        </a:lnSpc>
        <a:spcBef>
          <a:spcPts val="2800"/>
        </a:spcBef>
        <a:spcAft>
          <a:spcPts val="0"/>
        </a:spcAft>
        <a:buClrTx/>
        <a:buSzTx/>
        <a:buFontTx/>
        <a:buNone/>
        <a:tabLst/>
        <a:defRPr b="0" baseline="0" cap="all" i="0" spc="0" strike="noStrike" sz="6000" u="none">
          <a:ln>
            <a:noFill/>
          </a:ln>
          <a:solidFill>
            <a:schemeClr val="accent1"/>
          </a:solidFill>
          <a:uFillTx/>
          <a:latin typeface="+mn-lt"/>
          <a:ea typeface="+mn-ea"/>
          <a:cs typeface="+mn-cs"/>
          <a:sym typeface="DIN Condensed"/>
        </a:defRPr>
      </a:lvl8pPr>
      <a:lvl9pPr marL="0" marR="0" indent="1828800" algn="l" defTabSz="584200" rtl="0" latinLnBrk="0">
        <a:lnSpc>
          <a:spcPct val="80000"/>
        </a:lnSpc>
        <a:spcBef>
          <a:spcPts val="2800"/>
        </a:spcBef>
        <a:spcAft>
          <a:spcPts val="0"/>
        </a:spcAft>
        <a:buClrTx/>
        <a:buSzTx/>
        <a:buFontTx/>
        <a:buNone/>
        <a:tabLst/>
        <a:defRPr b="0" baseline="0" cap="all" i="0" spc="0" strike="noStrike" sz="6000" u="none">
          <a:ln>
            <a:noFill/>
          </a:ln>
          <a:solidFill>
            <a:schemeClr val="accent1"/>
          </a:solidFill>
          <a:uFillTx/>
          <a:latin typeface="+mn-lt"/>
          <a:ea typeface="+mn-ea"/>
          <a:cs typeface="+mn-cs"/>
          <a:sym typeface="DIN Condensed"/>
        </a:defRPr>
      </a:lvl9pPr>
    </p:titleStyle>
    <p:bodyStyle>
      <a:lvl1pPr marL="444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838787"/>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838787"/>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838787"/>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838787"/>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838787"/>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838787"/>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838787"/>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838787"/>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838787"/>
          </a:solidFill>
          <a:uFillTx/>
          <a:latin typeface="Avenir Next Medium"/>
          <a:ea typeface="Avenir Next Medium"/>
          <a:cs typeface="Avenir Next Medium"/>
          <a:sym typeface="Avenir Next Medium"/>
        </a:defRPr>
      </a:lvl9pPr>
    </p:bodyStyle>
    <p:otherStyle>
      <a:lvl1pPr marL="0" marR="0" indent="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1pPr>
      <a:lvl2pPr marL="0" marR="0" indent="2286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2pPr>
      <a:lvl3pPr marL="0" marR="0" indent="4572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3pPr>
      <a:lvl4pPr marL="0" marR="0" indent="6858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4pPr>
      <a:lvl5pPr marL="0" marR="0" indent="9144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5pPr>
      <a:lvl6pPr marL="0" marR="0" indent="11430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6pPr>
      <a:lvl7pPr marL="0" marR="0" indent="13716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7pPr>
      <a:lvl8pPr marL="0" marR="0" indent="16002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8pPr>
      <a:lvl9pPr marL="0" marR="0" indent="18288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66" name="pasted-image.tiff" descr="pasted-image.tiff"/>
          <p:cNvPicPr>
            <a:picLocks noChangeAspect="1"/>
          </p:cNvPicPr>
          <p:nvPr/>
        </p:nvPicPr>
        <p:blipFill>
          <a:blip r:embed="rId2">
            <a:extLst/>
          </a:blip>
          <a:stretch>
            <a:fillRect/>
          </a:stretch>
        </p:blipFill>
        <p:spPr>
          <a:xfrm>
            <a:off x="806450" y="6642100"/>
            <a:ext cx="1689100" cy="2286000"/>
          </a:xfrm>
          <a:prstGeom prst="rect">
            <a:avLst/>
          </a:prstGeom>
          <a:ln w="12700">
            <a:miter lim="400000"/>
          </a:ln>
        </p:spPr>
      </p:pic>
      <p:sp>
        <p:nvSpPr>
          <p:cNvPr id="167" name="Problem of Political Authority:…"/>
          <p:cNvSpPr/>
          <p:nvPr>
            <p:ph type="ctrTitle"/>
          </p:nvPr>
        </p:nvSpPr>
        <p:spPr>
          <a:xfrm>
            <a:off x="406400" y="2266950"/>
            <a:ext cx="12192000" cy="3373001"/>
          </a:xfrm>
          <a:prstGeom prst="rect">
            <a:avLst/>
          </a:prstGeom>
        </p:spPr>
        <p:txBody>
          <a:bodyPr/>
          <a:lstStyle/>
          <a:p>
            <a:pPr>
              <a:lnSpc>
                <a:spcPct val="100000"/>
              </a:lnSpc>
              <a:spcBef>
                <a:spcPts val="2800"/>
              </a:spcBef>
              <a:defRPr b="1" cap="none" sz="6400">
                <a:solidFill>
                  <a:srgbClr val="FF2600"/>
                </a:solidFill>
                <a:latin typeface="Avenir Next"/>
                <a:ea typeface="Avenir Next"/>
                <a:cs typeface="Avenir Next"/>
                <a:sym typeface="Avenir Next"/>
              </a:defRPr>
            </a:pPr>
            <a:r>
              <a:t>Problem of Political Authority:</a:t>
            </a:r>
          </a:p>
          <a:p>
            <a:pPr>
              <a:lnSpc>
                <a:spcPct val="100000"/>
              </a:lnSpc>
              <a:spcBef>
                <a:spcPts val="2800"/>
              </a:spcBef>
              <a:defRPr b="1" cap="none" sz="3200">
                <a:solidFill>
                  <a:srgbClr val="FF2600"/>
                </a:solidFill>
                <a:latin typeface="Avenir Next"/>
                <a:ea typeface="Avenir Next"/>
                <a:cs typeface="Avenir Next"/>
                <a:sym typeface="Avenir Next"/>
              </a:defRPr>
            </a:pPr>
            <a:r>
              <a:t>An Examination of the Right to Coerce and the Duty to Obey</a:t>
            </a:r>
          </a:p>
        </p:txBody>
      </p:sp>
      <p:sp>
        <p:nvSpPr>
          <p:cNvPr id="168" name="by Michael Huemer"/>
          <p:cNvSpPr/>
          <p:nvPr/>
        </p:nvSpPr>
        <p:spPr>
          <a:xfrm>
            <a:off x="3516634" y="7784613"/>
            <a:ext cx="5971532" cy="11636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2800"/>
              </a:spcBef>
              <a:defRPr b="1" sz="4800">
                <a:solidFill>
                  <a:srgbClr val="FF2600"/>
                </a:solidFill>
                <a:latin typeface="Avenir Next"/>
                <a:ea typeface="Avenir Next"/>
                <a:cs typeface="Avenir Next"/>
                <a:sym typeface="Avenir Next"/>
              </a:defRPr>
            </a:pPr>
            <a:r>
              <a:rPr sz="3600"/>
              <a:t>by</a:t>
            </a:r>
            <a:r>
              <a:t> Michael Huemer</a:t>
            </a:r>
          </a:p>
        </p:txBody>
      </p:sp>
      <p:sp>
        <p:nvSpPr>
          <p:cNvPr id="169" name="Slide Number"/>
          <p:cNvSpPr/>
          <p:nvPr>
            <p:ph type="sldNum" sz="quarter" idx="2"/>
          </p:nvPr>
        </p:nvSpPr>
        <p:spPr>
          <a:xfrm>
            <a:off x="12340738" y="431800"/>
            <a:ext cx="260600"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1" name="Political parable - vigilante scenario"/>
          <p:cNvSpPr/>
          <p:nvPr>
            <p:ph type="title"/>
          </p:nvPr>
        </p:nvSpPr>
        <p:spPr>
          <a:xfrm>
            <a:off x="406400" y="1244600"/>
            <a:ext cx="12192000" cy="968023"/>
          </a:xfrm>
          <a:prstGeom prst="rect">
            <a:avLst/>
          </a:prstGeom>
        </p:spPr>
        <p:txBody>
          <a:bodyPr/>
          <a:lstStyle>
            <a:lvl1pPr defTabSz="457200">
              <a:lnSpc>
                <a:spcPct val="100000"/>
              </a:lnSpc>
              <a:spcBef>
                <a:spcPts val="0"/>
              </a:spcBef>
              <a:defRPr b="1" cap="none" sz="4000">
                <a:solidFill>
                  <a:srgbClr val="000000"/>
                </a:solidFill>
                <a:latin typeface="Avenir Next"/>
                <a:ea typeface="Avenir Next"/>
                <a:cs typeface="Avenir Next"/>
                <a:sym typeface="Avenir Next"/>
              </a:defRPr>
            </a:lvl1pPr>
          </a:lstStyle>
          <a:p>
            <a:pPr/>
            <a:r>
              <a:t>Political parable - vigilante scenario</a:t>
            </a:r>
          </a:p>
        </p:txBody>
      </p:sp>
      <p:sp>
        <p:nvSpPr>
          <p:cNvPr id="172" name="They probably won’t feel a duty to pay…"/>
          <p:cNvSpPr/>
          <p:nvPr>
            <p:ph type="body" idx="1"/>
          </p:nvPr>
        </p:nvSpPr>
        <p:spPr>
          <a:xfrm>
            <a:off x="406400" y="2451100"/>
            <a:ext cx="12192000" cy="6108700"/>
          </a:xfrm>
          <a:prstGeom prst="rect">
            <a:avLst/>
          </a:prstGeom>
        </p:spPr>
        <p:txBody>
          <a:bodyPr/>
          <a:lstStyle/>
          <a:p>
            <a:pPr/>
            <a:r>
              <a:t> They probably won’t feel a duty to pay</a:t>
            </a:r>
          </a:p>
          <a:p>
            <a:pPr/>
            <a:r>
              <a:t> They will likely consider your actions “outrageous” and “naked extortion.”</a:t>
            </a:r>
          </a:p>
          <a:p>
            <a:pPr/>
            <a:r>
              <a:t> On the face of it, your activities are of the same kind as those of a government.</a:t>
            </a:r>
          </a:p>
        </p:txBody>
      </p:sp>
      <p:sp>
        <p:nvSpPr>
          <p:cNvPr id="173" name="Slide Number"/>
          <p:cNvSpPr/>
          <p:nvPr>
            <p:ph type="sldNum" sz="quarter" idx="2"/>
          </p:nvPr>
        </p:nvSpPr>
        <p:spPr>
          <a:xfrm>
            <a:off x="12332920" y="4318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Political authority = right to rule + duty to obey"/>
          <p:cNvSpPr/>
          <p:nvPr>
            <p:ph type="title"/>
          </p:nvPr>
        </p:nvSpPr>
        <p:spPr>
          <a:xfrm>
            <a:off x="406400" y="1219200"/>
            <a:ext cx="12192000" cy="999773"/>
          </a:xfrm>
          <a:prstGeom prst="rect">
            <a:avLst/>
          </a:prstGeom>
        </p:spPr>
        <p:txBody>
          <a:bodyPr/>
          <a:lstStyle>
            <a:lvl1pPr defTabSz="457200">
              <a:lnSpc>
                <a:spcPct val="100000"/>
              </a:lnSpc>
              <a:spcBef>
                <a:spcPts val="0"/>
              </a:spcBef>
              <a:defRPr b="1" cap="none" sz="4000">
                <a:solidFill>
                  <a:srgbClr val="000000"/>
                </a:solidFill>
                <a:latin typeface="Avenir Next"/>
                <a:ea typeface="Avenir Next"/>
                <a:cs typeface="Avenir Next"/>
                <a:sym typeface="Avenir Next"/>
              </a:defRPr>
            </a:lvl1pPr>
          </a:lstStyle>
          <a:p>
            <a:pPr/>
            <a:r>
              <a:t>Political authority = right to rule + duty to obey</a:t>
            </a:r>
          </a:p>
        </p:txBody>
      </p:sp>
      <p:sp>
        <p:nvSpPr>
          <p:cNvPr id="176" name="Political legitimacy: the right to rule.…"/>
          <p:cNvSpPr/>
          <p:nvPr>
            <p:ph type="body" idx="1"/>
          </p:nvPr>
        </p:nvSpPr>
        <p:spPr>
          <a:xfrm>
            <a:off x="406400" y="2432050"/>
            <a:ext cx="12192000" cy="6108700"/>
          </a:xfrm>
          <a:prstGeom prst="rect">
            <a:avLst/>
          </a:prstGeom>
        </p:spPr>
        <p:txBody>
          <a:bodyPr/>
          <a:lstStyle/>
          <a:p>
            <a:pPr/>
            <a:r>
              <a:t>Political legitimacy: the right to rule.</a:t>
            </a:r>
          </a:p>
          <a:p>
            <a:pPr/>
            <a:r>
              <a:t>Political obligation: the obligation on the part of citizens to obey their government</a:t>
            </a:r>
          </a:p>
          <a:p>
            <a:pPr/>
            <a:r>
              <a:t>Does not mean merely that one must do things the government commands (“don’t murder people”) but because the government said so</a:t>
            </a:r>
          </a:p>
          <a:p>
            <a:pPr/>
            <a:r>
              <a:t> Actions vs agents - we can add procedural niceties to our vigilante example. It is the </a:t>
            </a:r>
            <a:r>
              <a:rPr i="1">
                <a:latin typeface="Avenir Next"/>
                <a:ea typeface="Avenir Next"/>
                <a:cs typeface="Avenir Next"/>
                <a:sym typeface="Avenir Next"/>
              </a:rPr>
              <a:t>who</a:t>
            </a:r>
            <a:r>
              <a:t> which matters</a:t>
            </a:r>
          </a:p>
        </p:txBody>
      </p:sp>
      <p:sp>
        <p:nvSpPr>
          <p:cNvPr id="177" name="Slide Number"/>
          <p:cNvSpPr/>
          <p:nvPr>
            <p:ph type="sldNum" sz="quarter" idx="2"/>
          </p:nvPr>
        </p:nvSpPr>
        <p:spPr>
          <a:xfrm>
            <a:off x="12332920" y="4318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9" name="Traditional Social Contract Theory"/>
          <p:cNvSpPr/>
          <p:nvPr>
            <p:ph type="title"/>
          </p:nvPr>
        </p:nvSpPr>
        <p:spPr>
          <a:xfrm>
            <a:off x="406400" y="1447800"/>
            <a:ext cx="12192000" cy="994420"/>
          </a:xfrm>
          <a:prstGeom prst="rect">
            <a:avLst/>
          </a:prstGeom>
        </p:spPr>
        <p:txBody>
          <a:bodyPr/>
          <a:lstStyle>
            <a:lvl1pPr defTabSz="457200">
              <a:lnSpc>
                <a:spcPct val="100000"/>
              </a:lnSpc>
              <a:spcBef>
                <a:spcPts val="0"/>
              </a:spcBef>
              <a:defRPr b="1" cap="none" sz="4000">
                <a:solidFill>
                  <a:srgbClr val="000000"/>
                </a:solidFill>
                <a:latin typeface="Avenir Next"/>
                <a:ea typeface="Avenir Next"/>
                <a:cs typeface="Avenir Next"/>
                <a:sym typeface="Avenir Next"/>
              </a:defRPr>
            </a:lvl1pPr>
          </a:lstStyle>
          <a:p>
            <a:pPr/>
            <a:r>
              <a:t>Traditional Social Contract Theory</a:t>
            </a:r>
          </a:p>
        </p:txBody>
      </p:sp>
      <p:sp>
        <p:nvSpPr>
          <p:cNvPr id="180" name="Most common account for last 400 years…"/>
          <p:cNvSpPr/>
          <p:nvPr>
            <p:ph type="body" idx="1"/>
          </p:nvPr>
        </p:nvSpPr>
        <p:spPr>
          <a:prstGeom prst="rect">
            <a:avLst/>
          </a:prstGeom>
        </p:spPr>
        <p:txBody>
          <a:bodyPr/>
          <a:lstStyle/>
          <a:p>
            <a:pPr/>
            <a:r>
              <a:t> Most common account for last 400 years</a:t>
            </a:r>
          </a:p>
          <a:p>
            <a:pPr/>
            <a:r>
              <a:t> Political obligation is a species of contractual obligation: citizens must obey the law because they have agreed to do so.</a:t>
            </a:r>
          </a:p>
          <a:p>
            <a:pPr/>
            <a:r>
              <a:t> Explicit social contract theory - Locke</a:t>
            </a:r>
          </a:p>
        </p:txBody>
      </p:sp>
      <p:sp>
        <p:nvSpPr>
          <p:cNvPr id="181" name="Slide Number"/>
          <p:cNvSpPr/>
          <p:nvPr>
            <p:ph type="sldNum" sz="quarter" idx="2"/>
          </p:nvPr>
        </p:nvSpPr>
        <p:spPr>
          <a:xfrm>
            <a:off x="12332920" y="4318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3" name="Implicit social contract theory - indicated by conduct"/>
          <p:cNvSpPr/>
          <p:nvPr>
            <p:ph type="title"/>
          </p:nvPr>
        </p:nvSpPr>
        <p:spPr>
          <a:xfrm>
            <a:off x="406400" y="15303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Implicit social contract theory - indicated by conduct</a:t>
            </a:r>
          </a:p>
        </p:txBody>
      </p:sp>
      <p:sp>
        <p:nvSpPr>
          <p:cNvPr id="184" name="passive consent - board meeting chairman asks “any objections?”…"/>
          <p:cNvSpPr/>
          <p:nvPr>
            <p:ph type="body" idx="1"/>
          </p:nvPr>
        </p:nvSpPr>
        <p:spPr>
          <a:prstGeom prst="rect">
            <a:avLst/>
          </a:prstGeom>
        </p:spPr>
        <p:txBody>
          <a:bodyPr/>
          <a:lstStyle/>
          <a:p>
            <a:pPr/>
            <a:r>
              <a:t>passive consent - board meeting chairman asks “any objections?”</a:t>
            </a:r>
          </a:p>
          <a:p>
            <a:pPr/>
            <a:r>
              <a:t>consent by acceptance of benefits - restaurant scenario, ordering a meal</a:t>
            </a:r>
          </a:p>
          <a:p>
            <a:pPr/>
            <a:r>
              <a:t>by presence - party scenario, “anyone who wants to stay must agree to help clean up”</a:t>
            </a:r>
          </a:p>
          <a:p>
            <a:pPr/>
            <a:r>
              <a:t>through participation - lottery</a:t>
            </a:r>
          </a:p>
        </p:txBody>
      </p:sp>
      <p:sp>
        <p:nvSpPr>
          <p:cNvPr id="185" name="Slide Number"/>
          <p:cNvSpPr/>
          <p:nvPr>
            <p:ph type="sldNum" sz="quarter" idx="2"/>
          </p:nvPr>
        </p:nvSpPr>
        <p:spPr>
          <a:xfrm>
            <a:off x="12332920" y="4318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7" name="Conditions for valid agreements"/>
          <p:cNvSpPr/>
          <p:nvPr>
            <p:ph type="title"/>
          </p:nvPr>
        </p:nvSpPr>
        <p:spPr>
          <a:xfrm>
            <a:off x="406400" y="15303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Conditions for valid agreements</a:t>
            </a:r>
          </a:p>
        </p:txBody>
      </p:sp>
      <p:sp>
        <p:nvSpPr>
          <p:cNvPr id="188" name="Valid consent requires a reasonable way of opting out.…"/>
          <p:cNvSpPr/>
          <p:nvPr>
            <p:ph type="body" idx="1"/>
          </p:nvPr>
        </p:nvSpPr>
        <p:spPr>
          <a:prstGeom prst="rect">
            <a:avLst/>
          </a:prstGeom>
        </p:spPr>
        <p:txBody>
          <a:bodyPr/>
          <a:lstStyle/>
          <a:p>
            <a:pPr/>
            <a:r>
              <a:t>Valid consent requires a reasonable way of opting out.</a:t>
            </a:r>
          </a:p>
          <a:p>
            <a:pPr/>
            <a:r>
              <a:t>Explicit dissent trumps alleged implicit consent.</a:t>
            </a:r>
          </a:p>
          <a:p>
            <a:pPr/>
            <a:r>
              <a:t>An action can be taken as indicating agreement to some scheme, only if one can be assumed to believe that, if one did not take that action, the scheme would not be imposed upon one.</a:t>
            </a:r>
          </a:p>
          <a:p>
            <a:pPr/>
            <a:r>
              <a:t>Contractual obligation is mutual and conditional.</a:t>
            </a:r>
          </a:p>
        </p:txBody>
      </p:sp>
      <p:sp>
        <p:nvSpPr>
          <p:cNvPr id="189" name="Slide Number"/>
          <p:cNvSpPr/>
          <p:nvPr>
            <p:ph type="sldNum" sz="quarter" idx="2"/>
          </p:nvPr>
        </p:nvSpPr>
        <p:spPr>
          <a:xfrm>
            <a:off x="12332920" y="4318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1" name="Is the implicit social contract valid?"/>
          <p:cNvSpPr/>
          <p:nvPr>
            <p:ph type="title"/>
          </p:nvPr>
        </p:nvSpPr>
        <p:spPr>
          <a:xfrm>
            <a:off x="406400" y="15303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Is the implicit social contract valid?</a:t>
            </a:r>
          </a:p>
        </p:txBody>
      </p:sp>
      <p:sp>
        <p:nvSpPr>
          <p:cNvPr id="192" name="Difficulty of opting out…"/>
          <p:cNvSpPr/>
          <p:nvPr>
            <p:ph type="body" idx="1"/>
          </p:nvPr>
        </p:nvSpPr>
        <p:spPr>
          <a:prstGeom prst="rect">
            <a:avLst/>
          </a:prstGeom>
        </p:spPr>
        <p:txBody>
          <a:bodyPr/>
          <a:lstStyle/>
          <a:p>
            <a:pPr/>
            <a:r>
              <a:t>Difficulty of opting out</a:t>
            </a:r>
          </a:p>
          <a:p>
            <a:pPr/>
            <a:r>
              <a:t>The failure to recognize explicit dissent</a:t>
            </a:r>
          </a:p>
          <a:p>
            <a:pPr/>
            <a:r>
              <a:t>Unconditional imposition - rules out nearly all of the ways in which citizens are said to implicitly accept the social contract.</a:t>
            </a:r>
          </a:p>
          <a:p>
            <a:pPr/>
            <a:r>
              <a:t>The absence of mutual obligation, e.g. failure to protect against crime</a:t>
            </a:r>
          </a:p>
        </p:txBody>
      </p:sp>
      <p:sp>
        <p:nvSpPr>
          <p:cNvPr id="193" name="Slide Number"/>
          <p:cNvSpPr/>
          <p:nvPr>
            <p:ph type="sldNum" sz="quarter" idx="2"/>
          </p:nvPr>
        </p:nvSpPr>
        <p:spPr>
          <a:xfrm>
            <a:off x="12332920" y="4318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5" name="Hypothetical Contract Theory"/>
          <p:cNvSpPr/>
          <p:nvPr>
            <p:ph type="title"/>
          </p:nvPr>
        </p:nvSpPr>
        <p:spPr>
          <a:xfrm>
            <a:off x="406400" y="15303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Hypothetical Contract Theory</a:t>
            </a:r>
          </a:p>
        </p:txBody>
      </p:sp>
      <p:sp>
        <p:nvSpPr>
          <p:cNvPr id="196" name="Why would hypothetical consent be compelling? Unconscious patient scenario.…"/>
          <p:cNvSpPr/>
          <p:nvPr>
            <p:ph type="body" idx="1"/>
          </p:nvPr>
        </p:nvSpPr>
        <p:spPr>
          <a:prstGeom prst="rect">
            <a:avLst/>
          </a:prstGeom>
        </p:spPr>
        <p:txBody>
          <a:bodyPr/>
          <a:lstStyle/>
          <a:p>
            <a:pPr/>
            <a:r>
              <a:t>Why would hypothetical consent be compelling? Unconscious patient scenario.</a:t>
            </a:r>
          </a:p>
          <a:p>
            <a:pPr/>
            <a:r>
              <a:t>Two conditions:</a:t>
            </a:r>
          </a:p>
          <a:p>
            <a:pPr lvl="2">
              <a:defRPr sz="2800"/>
            </a:pPr>
            <a:r>
              <a:t> obtaining actual consent impossible or infeasible</a:t>
            </a:r>
          </a:p>
          <a:p>
            <a:pPr lvl="2">
              <a:defRPr sz="2800"/>
            </a:pPr>
            <a:r>
              <a:t> hypo consent must be consistent with their actual values</a:t>
            </a:r>
          </a:p>
          <a:p>
            <a:pPr/>
            <a:r>
              <a:t>Hypothetical consent as evidence of reasonableness -  John Rawls “A Theory of Justice” (1971)</a:t>
            </a:r>
          </a:p>
        </p:txBody>
      </p:sp>
      <p:sp>
        <p:nvSpPr>
          <p:cNvPr id="197" name="Slide Number"/>
          <p:cNvSpPr/>
          <p:nvPr>
            <p:ph type="sldNum" sz="quarter" idx="2"/>
          </p:nvPr>
        </p:nvSpPr>
        <p:spPr>
          <a:xfrm>
            <a:off x="12332920" y="4318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9" name="Reasonable?"/>
          <p:cNvSpPr/>
          <p:nvPr>
            <p:ph type="title"/>
          </p:nvPr>
        </p:nvSpPr>
        <p:spPr>
          <a:xfrm>
            <a:off x="406400" y="15303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Reasonable?</a:t>
            </a:r>
          </a:p>
        </p:txBody>
      </p:sp>
      <p:sp>
        <p:nvSpPr>
          <p:cNvPr id="200" name="Rawls veil of ignorance.…"/>
          <p:cNvSpPr/>
          <p:nvPr>
            <p:ph type="body" idx="1"/>
          </p:nvPr>
        </p:nvSpPr>
        <p:spPr>
          <a:xfrm>
            <a:off x="406400" y="2749550"/>
            <a:ext cx="12192000" cy="6108700"/>
          </a:xfrm>
          <a:prstGeom prst="rect">
            <a:avLst/>
          </a:prstGeom>
        </p:spPr>
        <p:txBody>
          <a:bodyPr/>
          <a:lstStyle/>
          <a:p>
            <a:pPr/>
            <a:r>
              <a:t>Rawls </a:t>
            </a:r>
            <a:r>
              <a:rPr i="1">
                <a:latin typeface="Avenir Next"/>
                <a:ea typeface="Avenir Next"/>
                <a:cs typeface="Avenir Next"/>
                <a:sym typeface="Avenir Next"/>
              </a:rPr>
              <a:t>veil of ignorance</a:t>
            </a:r>
            <a:r>
              <a:t>.</a:t>
            </a:r>
          </a:p>
          <a:p>
            <a:pPr/>
            <a:r>
              <a:t>Could agreement be reached?</a:t>
            </a:r>
          </a:p>
          <a:p>
            <a:pPr/>
            <a:r>
              <a:t>Is hypo consent valid? How does it establish political authority?</a:t>
            </a:r>
          </a:p>
          <a:p>
            <a:pPr/>
            <a:r>
              <a:t>Employer scenario: Wonderful and reasonable offer …</a:t>
            </a:r>
          </a:p>
          <a:p>
            <a:pPr/>
            <a:r>
              <a:t> Shipwrecked stranded on an island with limited game.</a:t>
            </a:r>
          </a:p>
        </p:txBody>
      </p:sp>
      <p:sp>
        <p:nvSpPr>
          <p:cNvPr id="201" name="Slide Number"/>
          <p:cNvSpPr/>
          <p:nvPr>
            <p:ph type="sldNum" sz="quarter" idx="2"/>
          </p:nvPr>
        </p:nvSpPr>
        <p:spPr>
          <a:xfrm>
            <a:off x="12332920" y="4318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3" name="Validity of Hypothetical Consent"/>
          <p:cNvSpPr/>
          <p:nvPr>
            <p:ph type="title"/>
          </p:nvPr>
        </p:nvSpPr>
        <p:spPr>
          <a:xfrm>
            <a:off x="406400" y="15303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Validity of Hypothetical Consent</a:t>
            </a:r>
          </a:p>
        </p:txBody>
      </p:sp>
      <p:sp>
        <p:nvSpPr>
          <p:cNvPr id="204" name="Appeal to fair outcomes. Counterex: Car buying scenario.…"/>
          <p:cNvSpPr/>
          <p:nvPr>
            <p:ph type="body" idx="1"/>
          </p:nvPr>
        </p:nvSpPr>
        <p:spPr>
          <a:xfrm>
            <a:off x="406400" y="2749550"/>
            <a:ext cx="12192000" cy="6108700"/>
          </a:xfrm>
          <a:prstGeom prst="rect">
            <a:avLst/>
          </a:prstGeom>
        </p:spPr>
        <p:txBody>
          <a:bodyPr/>
          <a:lstStyle/>
          <a:p>
            <a:pPr/>
            <a:r>
              <a:t>Appeal to fair outcomes. Counterex: Car buying scenario.</a:t>
            </a:r>
          </a:p>
          <a:p>
            <a:pPr/>
            <a:r>
              <a:t>There is no compelling reason to think that the only true moral principles are those that are derived from the hypothetical contract.</a:t>
            </a:r>
          </a:p>
          <a:p>
            <a:pPr/>
            <a:r>
              <a:t>procedural acceptability </a:t>
            </a:r>
            <a:r>
              <a:rPr i="1">
                <a:latin typeface="Avenir Next"/>
                <a:ea typeface="Avenir Next"/>
                <a:cs typeface="Avenir Next"/>
                <a:sym typeface="Avenir Next"/>
              </a:rPr>
              <a:t>vs</a:t>
            </a:r>
            <a:r>
              <a:t> substantive correctness</a:t>
            </a:r>
          </a:p>
        </p:txBody>
      </p:sp>
      <p:sp>
        <p:nvSpPr>
          <p:cNvPr id="205"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7" name="The Authority of Democracy"/>
          <p:cNvSpPr/>
          <p:nvPr>
            <p:ph type="title"/>
          </p:nvPr>
        </p:nvSpPr>
        <p:spPr>
          <a:xfrm>
            <a:off x="406400" y="15303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The Authority of Democracy</a:t>
            </a:r>
          </a:p>
        </p:txBody>
      </p:sp>
      <p:sp>
        <p:nvSpPr>
          <p:cNvPr id="208" name="Naïve majoritarianism - the Bar Tab scenario…"/>
          <p:cNvSpPr/>
          <p:nvPr>
            <p:ph type="body" idx="1"/>
          </p:nvPr>
        </p:nvSpPr>
        <p:spPr>
          <a:xfrm>
            <a:off x="406400" y="2749549"/>
            <a:ext cx="12192000" cy="6641655"/>
          </a:xfrm>
          <a:prstGeom prst="rect">
            <a:avLst/>
          </a:prstGeom>
        </p:spPr>
        <p:txBody>
          <a:bodyPr/>
          <a:lstStyle/>
          <a:p>
            <a:pPr marL="435609" indent="-435609" defTabSz="572516">
              <a:spcBef>
                <a:spcPts val="2700"/>
              </a:spcBef>
              <a:defRPr sz="3332"/>
            </a:pPr>
            <a:r>
              <a:t>Naïve majoritarianism - the Bar Tab scenario</a:t>
            </a:r>
          </a:p>
          <a:p>
            <a:pPr marL="435609" indent="-435609" defTabSz="572516">
              <a:spcBef>
                <a:spcPts val="2700"/>
              </a:spcBef>
              <a:defRPr sz="3332"/>
            </a:pPr>
            <a:r>
              <a:t>Deliberative democracy and legitimacy - can procedure make something right?</a:t>
            </a:r>
          </a:p>
          <a:p>
            <a:pPr marL="435609" indent="-435609" defTabSz="572516">
              <a:spcBef>
                <a:spcPts val="2700"/>
              </a:spcBef>
              <a:defRPr sz="3332"/>
            </a:pPr>
            <a:r>
              <a:t>Argument from Equality</a:t>
            </a:r>
          </a:p>
          <a:p>
            <a:pPr lvl="1" marL="871219" indent="-435609" defTabSz="572516">
              <a:spcBef>
                <a:spcPts val="2700"/>
              </a:spcBef>
              <a:defRPr sz="2352"/>
            </a:pPr>
            <a:r>
              <a:t>Literal equality is impossibly demanding.</a:t>
            </a:r>
          </a:p>
          <a:p>
            <a:pPr lvl="1" marL="871219" indent="-435609" defTabSz="572516">
              <a:spcBef>
                <a:spcPts val="2700"/>
              </a:spcBef>
              <a:defRPr sz="2352"/>
            </a:pPr>
            <a:r>
              <a:t>respecting others judgements </a:t>
            </a:r>
            <a:r>
              <a:rPr i="1">
                <a:latin typeface="Avenir Next"/>
                <a:ea typeface="Avenir Next"/>
                <a:cs typeface="Avenir Next"/>
                <a:sym typeface="Avenir Next"/>
              </a:rPr>
              <a:t>vs</a:t>
            </a:r>
            <a:r>
              <a:t> disobeying unjust laws </a:t>
            </a:r>
          </a:p>
          <a:p>
            <a:pPr lvl="1" marL="871219" indent="-435609" defTabSz="572516">
              <a:spcBef>
                <a:spcPts val="2700"/>
              </a:spcBef>
              <a:defRPr sz="2352"/>
            </a:pPr>
            <a:r>
              <a:t>Maybe you are, in fact, better than most other people at moral reasoning, or understanding something.</a:t>
            </a:r>
          </a:p>
          <a:p>
            <a:pPr lvl="1" marL="871219" indent="-435609" defTabSz="572516">
              <a:spcBef>
                <a:spcPts val="2700"/>
              </a:spcBef>
              <a:defRPr sz="2352"/>
            </a:pPr>
            <a:r>
              <a:t> Bar tab. Who is being disrespectful and acting above others, students or prof?</a:t>
            </a:r>
          </a:p>
        </p:txBody>
      </p:sp>
      <p:sp>
        <p:nvSpPr>
          <p:cNvPr id="209"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1" name="Consequentialism and Fairness"/>
          <p:cNvSpPr/>
          <p:nvPr>
            <p:ph type="title"/>
          </p:nvPr>
        </p:nvSpPr>
        <p:spPr>
          <a:xfrm>
            <a:off x="406400" y="15303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Consequentialism and Fairness</a:t>
            </a:r>
          </a:p>
        </p:txBody>
      </p:sp>
      <p:sp>
        <p:nvSpPr>
          <p:cNvPr id="212" name="Benefits of government - police, law, military defense…"/>
          <p:cNvSpPr/>
          <p:nvPr>
            <p:ph type="body" idx="1"/>
          </p:nvPr>
        </p:nvSpPr>
        <p:spPr>
          <a:xfrm>
            <a:off x="406400" y="2749549"/>
            <a:ext cx="12192000" cy="6748414"/>
          </a:xfrm>
          <a:prstGeom prst="rect">
            <a:avLst/>
          </a:prstGeom>
        </p:spPr>
        <p:txBody>
          <a:bodyPr/>
          <a:lstStyle/>
          <a:p>
            <a:pPr marL="408940" indent="-408940" defTabSz="537463">
              <a:spcBef>
                <a:spcPts val="2500"/>
              </a:spcBef>
              <a:defRPr sz="3128"/>
            </a:pPr>
            <a:r>
              <a:t>Benefits of government - police, law, military defense</a:t>
            </a:r>
          </a:p>
          <a:p>
            <a:pPr marL="408940" indent="-408940" defTabSz="537463">
              <a:spcBef>
                <a:spcPts val="2500"/>
              </a:spcBef>
              <a:defRPr sz="3128"/>
            </a:pPr>
            <a:r>
              <a:t>Huemer grants the assumption of benefits in this chapter.</a:t>
            </a:r>
          </a:p>
          <a:p>
            <a:pPr marL="408940" indent="-408940" defTabSz="537463">
              <a:spcBef>
                <a:spcPts val="2500"/>
              </a:spcBef>
              <a:defRPr sz="3128"/>
            </a:pPr>
            <a:r>
              <a:t>Duty to do good (implies you should recognize pol auth)</a:t>
            </a:r>
          </a:p>
          <a:p>
            <a:pPr lvl="2" marL="1226819" indent="-408940" defTabSz="537463">
              <a:spcBef>
                <a:spcPts val="2500"/>
              </a:spcBef>
              <a:defRPr sz="3128"/>
            </a:pPr>
            <a:r>
              <a:t> But this duty need not be absolute or unqualified.</a:t>
            </a:r>
          </a:p>
          <a:p>
            <a:pPr lvl="2" marL="1226819" indent="-408940" defTabSz="537463">
              <a:spcBef>
                <a:spcPts val="2500"/>
              </a:spcBef>
              <a:defRPr sz="3128"/>
            </a:pPr>
            <a:r>
              <a:t> Child in shallow pond scenario and variations. Alone or many, dangerous or not, etc.</a:t>
            </a:r>
          </a:p>
          <a:p>
            <a:pPr marL="408940" indent="-408940" defTabSz="537463">
              <a:spcBef>
                <a:spcPts val="2500"/>
              </a:spcBef>
              <a:defRPr sz="3128"/>
            </a:pPr>
            <a:r>
              <a:t> Arg goes: General obedience to the law is necessary for the state to function. But one person disobeying does not significantly affect that.</a:t>
            </a:r>
          </a:p>
        </p:txBody>
      </p:sp>
      <p:sp>
        <p:nvSpPr>
          <p:cNvPr id="213"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5" name="Consequentialism and Fairness cont’d"/>
          <p:cNvSpPr/>
          <p:nvPr>
            <p:ph type="title"/>
          </p:nvPr>
        </p:nvSpPr>
        <p:spPr>
          <a:xfrm>
            <a:off x="406400" y="1530350"/>
            <a:ext cx="12192000" cy="723900"/>
          </a:xfrm>
          <a:prstGeom prst="rect">
            <a:avLst/>
          </a:prstGeom>
        </p:spPr>
        <p:txBody>
          <a:bodyPr/>
          <a:lstStyle/>
          <a:p>
            <a:pPr defTabSz="457200">
              <a:lnSpc>
                <a:spcPct val="100000"/>
              </a:lnSpc>
              <a:spcBef>
                <a:spcPts val="0"/>
              </a:spcBef>
              <a:defRPr b="1" cap="none" sz="3600">
                <a:solidFill>
                  <a:srgbClr val="000000"/>
                </a:solidFill>
                <a:latin typeface="Avenir Next"/>
                <a:ea typeface="Avenir Next"/>
                <a:cs typeface="Avenir Next"/>
                <a:sym typeface="Avenir Next"/>
              </a:defRPr>
            </a:pPr>
            <a:r>
              <a:t>Consequentialism and Fairness </a:t>
            </a:r>
            <a:r>
              <a:rPr i="1" sz="2400"/>
              <a:t>cont’d</a:t>
            </a:r>
          </a:p>
        </p:txBody>
      </p:sp>
      <p:sp>
        <p:nvSpPr>
          <p:cNvPr id="216" name="Rule consequentialism arg: What if everyone broke the law? But the “if everyone” heuristic is often wrong. “What if everyone became a philosopher?”…"/>
          <p:cNvSpPr/>
          <p:nvPr>
            <p:ph type="body" idx="1"/>
          </p:nvPr>
        </p:nvSpPr>
        <p:spPr>
          <a:xfrm>
            <a:off x="406400" y="2317750"/>
            <a:ext cx="12192000" cy="7193013"/>
          </a:xfrm>
          <a:prstGeom prst="rect">
            <a:avLst/>
          </a:prstGeom>
        </p:spPr>
        <p:txBody>
          <a:bodyPr/>
          <a:lstStyle/>
          <a:p>
            <a:pPr marL="422275" indent="-422275" defTabSz="554990">
              <a:spcBef>
                <a:spcPts val="2600"/>
              </a:spcBef>
              <a:defRPr sz="3040"/>
            </a:pPr>
            <a:r>
              <a:t>Rule consequentialism arg: What if everyone broke the law? But the “if everyone” heuristic is often wrong. “What if everyone became a philosopher?”</a:t>
            </a:r>
          </a:p>
          <a:p>
            <a:pPr marL="422275" indent="-422275" defTabSz="554990">
              <a:spcBef>
                <a:spcPts val="2600"/>
              </a:spcBef>
              <a:defRPr sz="3040"/>
            </a:pPr>
            <a:r>
              <a:t>Fairness of political obligation. I.e. Disobedience is unfair to other members of society. (It is not unfair to become a philosopher.)</a:t>
            </a:r>
          </a:p>
          <a:p>
            <a:pPr marL="422275" indent="-422275" defTabSz="554990">
              <a:spcBef>
                <a:spcPts val="2600"/>
              </a:spcBef>
              <a:defRPr sz="3040"/>
            </a:pPr>
            <a:r>
              <a:t>Leaking lifeboat scenario. It seems unfair to let others do all the bailing work.</a:t>
            </a:r>
          </a:p>
          <a:p>
            <a:pPr lvl="2" marL="1266825" indent="-422275" defTabSz="554990">
              <a:spcBef>
                <a:spcPts val="2600"/>
              </a:spcBef>
              <a:defRPr sz="3230"/>
            </a:pPr>
            <a:r>
              <a:t> </a:t>
            </a:r>
            <a:r>
              <a:rPr sz="2660"/>
              <a:t>This does not imply fealty or obligation to obey</a:t>
            </a:r>
            <a:endParaRPr sz="2660"/>
          </a:p>
          <a:p>
            <a:pPr lvl="2" marL="1266825" indent="-422275" defTabSz="554990">
              <a:spcBef>
                <a:spcPts val="2600"/>
              </a:spcBef>
              <a:defRPr sz="2660"/>
            </a:pPr>
            <a:r>
              <a:t> If obedience to laws is to achieve the benefits above, then any law that does not contribute to benefits may be disobeyed.</a:t>
            </a:r>
          </a:p>
        </p:txBody>
      </p:sp>
      <p:sp>
        <p:nvSpPr>
          <p:cNvPr id="217"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9" name="Modified leaking lifeboat scenario, more like actual."/>
          <p:cNvSpPr/>
          <p:nvPr>
            <p:ph type="title"/>
          </p:nvPr>
        </p:nvSpPr>
        <p:spPr>
          <a:xfrm>
            <a:off x="406400" y="15303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Modified leaking lifeboat scenario, more like actual.</a:t>
            </a:r>
          </a:p>
        </p:txBody>
      </p:sp>
      <p:sp>
        <p:nvSpPr>
          <p:cNvPr id="220" name="All passengers shall start bailing water out of the boat;…"/>
          <p:cNvSpPr/>
          <p:nvPr>
            <p:ph type="body" idx="1"/>
          </p:nvPr>
        </p:nvSpPr>
        <p:spPr>
          <a:prstGeom prst="rect">
            <a:avLst/>
          </a:prstGeom>
        </p:spPr>
        <p:txBody>
          <a:bodyPr/>
          <a:lstStyle/>
          <a:p>
            <a:pPr/>
            <a:r>
              <a:t>All passengers shall start bailing water out of the boat;</a:t>
            </a:r>
          </a:p>
          <a:p>
            <a:pPr/>
            <a:r>
              <a:t>they shall pray to Poseidon to ask for his mercy;</a:t>
            </a:r>
          </a:p>
          <a:p>
            <a:pPr/>
            <a:r>
              <a:t>they shall flagellate themselves with belts to prove their seriousness; and</a:t>
            </a:r>
          </a:p>
          <a:p>
            <a:pPr/>
            <a:r>
              <a:t>they shall each pay $50 to Sally, who helped Bob get elected.</a:t>
            </a:r>
          </a:p>
        </p:txBody>
      </p:sp>
      <p:sp>
        <p:nvSpPr>
          <p:cNvPr id="221"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Consequentialism and Fairness misc."/>
          <p:cNvSpPr/>
          <p:nvPr>
            <p:ph type="title"/>
          </p:nvPr>
        </p:nvSpPr>
        <p:spPr>
          <a:xfrm>
            <a:off x="406400" y="1352550"/>
            <a:ext cx="12192000" cy="723900"/>
          </a:xfrm>
          <a:prstGeom prst="rect">
            <a:avLst/>
          </a:prstGeom>
        </p:spPr>
        <p:txBody>
          <a:bodyPr/>
          <a:lstStyle/>
          <a:p>
            <a:pPr defTabSz="457200">
              <a:lnSpc>
                <a:spcPct val="100000"/>
              </a:lnSpc>
              <a:spcBef>
                <a:spcPts val="0"/>
              </a:spcBef>
              <a:defRPr b="1" cap="none" sz="3600">
                <a:solidFill>
                  <a:srgbClr val="000000"/>
                </a:solidFill>
                <a:latin typeface="Avenir Next"/>
                <a:ea typeface="Avenir Next"/>
                <a:cs typeface="Avenir Next"/>
                <a:sym typeface="Avenir Next"/>
              </a:defRPr>
            </a:pPr>
            <a:r>
              <a:t>Consequentialism and Fairness </a:t>
            </a:r>
            <a:r>
              <a:rPr i="1" sz="2400"/>
              <a:t>misc.</a:t>
            </a:r>
          </a:p>
        </p:txBody>
      </p:sp>
      <p:sp>
        <p:nvSpPr>
          <p:cNvPr id="224" name="Fair Play doctrine does not obligate dissenters, people who sincerely oppose.…"/>
          <p:cNvSpPr/>
          <p:nvPr>
            <p:ph type="body" idx="1"/>
          </p:nvPr>
        </p:nvSpPr>
        <p:spPr>
          <a:xfrm>
            <a:off x="406400" y="2413000"/>
            <a:ext cx="12192000" cy="6689477"/>
          </a:xfrm>
          <a:prstGeom prst="rect">
            <a:avLst/>
          </a:prstGeom>
        </p:spPr>
        <p:txBody>
          <a:bodyPr/>
          <a:lstStyle/>
          <a:p>
            <a:pPr>
              <a:defRPr sz="2800"/>
            </a:pPr>
            <a:r>
              <a:t>Fair Play doctrine does not obligate dissenters, people who sincerely oppose.</a:t>
            </a:r>
          </a:p>
          <a:p>
            <a:pPr>
              <a:defRPr sz="2800"/>
            </a:pPr>
            <a:r>
              <a:t>Normally wrong to threaten or coerce others to force compliance </a:t>
            </a:r>
          </a:p>
          <a:p>
            <a:pPr>
              <a:defRPr sz="2800"/>
            </a:pPr>
            <a:r>
              <a:t>Perhaps: If harm is bad enough, you may coerce. (Force people to bail. Steal a car to get someone to the hospital.) Even here, this entitlement is neither comprehensive nor content-independent.</a:t>
            </a:r>
          </a:p>
          <a:p>
            <a:pPr>
              <a:defRPr sz="2800"/>
            </a:pPr>
            <a:r>
              <a:t>6 of 9  types of govt activity seem not to be justified on consequentialist grounds.</a:t>
            </a:r>
          </a:p>
          <a:p>
            <a:pPr>
              <a:defRPr sz="2800"/>
            </a:pPr>
            <a:r>
              <a:t>Consequentialism does not seem to support State supremacy or monopoly privilege.</a:t>
            </a:r>
          </a:p>
        </p:txBody>
      </p:sp>
      <p:sp>
        <p:nvSpPr>
          <p:cNvPr id="225"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7" name="Psychology of Authority"/>
          <p:cNvSpPr/>
          <p:nvPr>
            <p:ph type="title"/>
          </p:nvPr>
        </p:nvSpPr>
        <p:spPr>
          <a:xfrm>
            <a:off x="406400" y="13525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Psychology of Authority</a:t>
            </a:r>
          </a:p>
        </p:txBody>
      </p:sp>
      <p:sp>
        <p:nvSpPr>
          <p:cNvPr id="228" name="Argumentum ad populum - Hume, Klosko argued this way!…"/>
          <p:cNvSpPr/>
          <p:nvPr>
            <p:ph type="body" idx="1"/>
          </p:nvPr>
        </p:nvSpPr>
        <p:spPr>
          <a:xfrm>
            <a:off x="406400" y="2297955"/>
            <a:ext cx="12192000" cy="6855322"/>
          </a:xfrm>
          <a:prstGeom prst="rect">
            <a:avLst/>
          </a:prstGeom>
        </p:spPr>
        <p:txBody>
          <a:bodyPr/>
          <a:lstStyle/>
          <a:p>
            <a:pPr>
              <a:defRPr sz="2400"/>
            </a:pPr>
            <a:r>
              <a:t>Argumentum ad populum - Hume, Klosko argued this way!</a:t>
            </a:r>
          </a:p>
          <a:p>
            <a:pPr>
              <a:defRPr sz="2400"/>
            </a:pPr>
            <a:r>
              <a:t>Milgram experiments.</a:t>
            </a:r>
          </a:p>
          <a:p>
            <a:pPr>
              <a:defRPr sz="2400"/>
            </a:pPr>
            <a:r>
              <a:t>Stanford prison “experiment.”</a:t>
            </a:r>
          </a:p>
          <a:p>
            <a:pPr>
              <a:defRPr sz="2400"/>
            </a:pPr>
            <a:r>
              <a:t>Dangers of obedience - disposition to obey is strong.</a:t>
            </a:r>
          </a:p>
          <a:p>
            <a:pPr>
              <a:defRPr sz="2400"/>
            </a:pPr>
            <a:r>
              <a:t>Cognitive dissonance - oppression made people *more* positive about authority!</a:t>
            </a:r>
          </a:p>
          <a:p>
            <a:pPr>
              <a:defRPr sz="2400"/>
            </a:pPr>
            <a:r>
              <a:t>Status quo bias and “social proof.”  Line comparison experiment.</a:t>
            </a:r>
          </a:p>
          <a:p>
            <a:pPr>
              <a:defRPr sz="2400"/>
            </a:pPr>
            <a:r>
              <a:t>Power of political aesthetics. Symbols, rituals, authoritative language.</a:t>
            </a:r>
          </a:p>
          <a:p>
            <a:pPr>
              <a:defRPr sz="2400"/>
            </a:pPr>
            <a:r>
              <a:t>Stockholm Syndrome and charisma of power.</a:t>
            </a:r>
          </a:p>
          <a:p>
            <a:pPr>
              <a:defRPr sz="2400"/>
            </a:pPr>
            <a:r>
              <a:t>Case studies like My Lai.</a:t>
            </a:r>
          </a:p>
        </p:txBody>
      </p:sp>
      <p:sp>
        <p:nvSpPr>
          <p:cNvPr id="229"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1" name="What if there is no authority?"/>
          <p:cNvSpPr/>
          <p:nvPr>
            <p:ph type="title"/>
          </p:nvPr>
        </p:nvSpPr>
        <p:spPr>
          <a:xfrm>
            <a:off x="406400" y="11747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What if there is no authority?</a:t>
            </a:r>
          </a:p>
        </p:txBody>
      </p:sp>
      <p:sp>
        <p:nvSpPr>
          <p:cNvPr id="232" name="philosophical anarchism vs political anarchism…"/>
          <p:cNvSpPr/>
          <p:nvPr>
            <p:ph type="body" idx="1"/>
          </p:nvPr>
        </p:nvSpPr>
        <p:spPr>
          <a:xfrm>
            <a:off x="406400" y="1945927"/>
            <a:ext cx="12192000" cy="7115970"/>
          </a:xfrm>
          <a:prstGeom prst="rect">
            <a:avLst/>
          </a:prstGeom>
        </p:spPr>
        <p:txBody>
          <a:bodyPr/>
          <a:lstStyle/>
          <a:p>
            <a:pPr>
              <a:defRPr sz="2400"/>
            </a:pPr>
            <a:r>
              <a:t>philosophical anarchism </a:t>
            </a:r>
            <a:r>
              <a:rPr i="1">
                <a:latin typeface="Avenir Next"/>
                <a:ea typeface="Avenir Next"/>
                <a:cs typeface="Avenir Next"/>
                <a:sym typeface="Avenir Next"/>
              </a:rPr>
              <a:t>vs</a:t>
            </a:r>
            <a:r>
              <a:t> political anarchism</a:t>
            </a:r>
          </a:p>
          <a:p>
            <a:pPr>
              <a:defRPr sz="2400"/>
            </a:pPr>
            <a:r>
              <a:t>policy implications </a:t>
            </a:r>
          </a:p>
          <a:p>
            <a:pPr marL="381000" indent="-381000">
              <a:defRPr sz="2800"/>
            </a:pPr>
            <a:r>
              <a:rPr sz="2400"/>
              <a:t>Taxation</a:t>
            </a:r>
            <a:r>
              <a:t> </a:t>
            </a:r>
            <a:r>
              <a:rPr sz="2000"/>
              <a:t>- govt finance - alts: user fees, discriminatory pricing for poor, competing services</a:t>
            </a:r>
          </a:p>
          <a:p>
            <a:pPr>
              <a:defRPr sz="2400"/>
            </a:pPr>
            <a:r>
              <a:t>Aid to the poor</a:t>
            </a:r>
          </a:p>
          <a:p>
            <a:pPr>
              <a:defRPr sz="2400"/>
            </a:pPr>
            <a:r>
              <a:t>No authority - implications for agents, citizens.</a:t>
            </a:r>
          </a:p>
          <a:p>
            <a:pPr>
              <a:defRPr sz="2400"/>
            </a:pPr>
            <a:r>
              <a:t> Foundations of libertarianism</a:t>
            </a:r>
          </a:p>
          <a:p>
            <a:pPr lvl="2">
              <a:defRPr sz="2800"/>
            </a:pPr>
            <a:r>
              <a:t> </a:t>
            </a:r>
            <a:r>
              <a:rPr sz="2200"/>
              <a:t>A nonaggression principle in interpersonal ethics.</a:t>
            </a:r>
            <a:endParaRPr sz="2200"/>
          </a:p>
          <a:p>
            <a:pPr lvl="2">
              <a:defRPr sz="2200"/>
            </a:pPr>
            <a:r>
              <a:t> A recognition of the coercive nature of government.</a:t>
            </a:r>
          </a:p>
          <a:p>
            <a:pPr lvl="2">
              <a:defRPr sz="2200"/>
            </a:pPr>
            <a:r>
              <a:t> A skepticism of political authority.</a:t>
            </a:r>
          </a:p>
        </p:txBody>
      </p:sp>
      <p:sp>
        <p:nvSpPr>
          <p:cNvPr id="233"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5" name="Evaluating Social Theories"/>
          <p:cNvSpPr/>
          <p:nvPr>
            <p:ph type="title"/>
          </p:nvPr>
        </p:nvSpPr>
        <p:spPr>
          <a:xfrm>
            <a:off x="406400" y="13017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Evaluating Social Theories</a:t>
            </a:r>
          </a:p>
        </p:txBody>
      </p:sp>
      <p:sp>
        <p:nvSpPr>
          <p:cNvPr id="236" name="Rational evaluation…"/>
          <p:cNvSpPr/>
          <p:nvPr>
            <p:ph type="body" idx="1"/>
          </p:nvPr>
        </p:nvSpPr>
        <p:spPr>
          <a:xfrm>
            <a:off x="406400" y="2079977"/>
            <a:ext cx="12192000" cy="7447846"/>
          </a:xfrm>
          <a:prstGeom prst="rect">
            <a:avLst/>
          </a:prstGeom>
        </p:spPr>
        <p:txBody>
          <a:bodyPr/>
          <a:lstStyle/>
          <a:p>
            <a:pPr>
              <a:defRPr sz="3600"/>
            </a:pPr>
            <a:r>
              <a:t>Rational evaluation</a:t>
            </a:r>
          </a:p>
          <a:p>
            <a:pPr lvl="2">
              <a:defRPr sz="2400"/>
            </a:pPr>
            <a:r>
              <a:t> comparative and comprehensive</a:t>
            </a:r>
          </a:p>
          <a:p>
            <a:pPr lvl="2">
              <a:defRPr sz="2400"/>
            </a:pPr>
            <a:r>
              <a:t> varieties of government and anarchy (Nazi Germany and Somalia)</a:t>
            </a:r>
          </a:p>
          <a:p>
            <a:pPr lvl="2">
              <a:defRPr sz="2400"/>
            </a:pPr>
            <a:r>
              <a:t> beware of status quo bias</a:t>
            </a:r>
          </a:p>
          <a:p>
            <a:pPr>
              <a:defRPr sz="3600"/>
            </a:pPr>
            <a:r>
              <a:t>Simplified conception of human nature </a:t>
            </a:r>
          </a:p>
          <a:p>
            <a:pPr lvl="2">
              <a:defRPr sz="2400"/>
            </a:pPr>
            <a:r>
              <a:t> approximately rational</a:t>
            </a:r>
          </a:p>
          <a:p>
            <a:pPr lvl="2">
              <a:defRPr sz="2400"/>
            </a:pPr>
            <a:r>
              <a:t> aware of their environment</a:t>
            </a:r>
          </a:p>
          <a:p>
            <a:pPr lvl="2">
              <a:defRPr sz="2400"/>
            </a:pPr>
            <a:r>
              <a:t> selfish but not sociopathic</a:t>
            </a:r>
          </a:p>
          <a:p>
            <a:pPr>
              <a:defRPr sz="3600"/>
            </a:pPr>
            <a:r>
              <a:t>Utopianism and realism</a:t>
            </a:r>
          </a:p>
        </p:txBody>
      </p:sp>
      <p:sp>
        <p:nvSpPr>
          <p:cNvPr id="237"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9" name="The Logic of Predation"/>
          <p:cNvSpPr/>
          <p:nvPr>
            <p:ph type="title"/>
          </p:nvPr>
        </p:nvSpPr>
        <p:spPr>
          <a:xfrm>
            <a:off x="406400" y="15303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The Logic of Predation</a:t>
            </a:r>
          </a:p>
        </p:txBody>
      </p:sp>
      <p:sp>
        <p:nvSpPr>
          <p:cNvPr id="240" name="Hobbes argument for govt…"/>
          <p:cNvSpPr/>
          <p:nvPr>
            <p:ph type="body" idx="1"/>
          </p:nvPr>
        </p:nvSpPr>
        <p:spPr>
          <a:prstGeom prst="rect">
            <a:avLst/>
          </a:prstGeom>
        </p:spPr>
        <p:txBody>
          <a:bodyPr/>
          <a:lstStyle/>
          <a:p>
            <a:pPr/>
            <a:r>
              <a:t>Hobbes argument for govt</a:t>
            </a:r>
          </a:p>
          <a:p>
            <a:pPr/>
            <a:r>
              <a:t>Game theoretic considerations</a:t>
            </a:r>
          </a:p>
          <a:p>
            <a:pPr/>
            <a:r>
              <a:t>Social values affecting prevalence of violence</a:t>
            </a:r>
          </a:p>
          <a:p>
            <a:pPr/>
            <a:r>
              <a:t>Interstate violence</a:t>
            </a:r>
          </a:p>
          <a:p>
            <a:pPr/>
            <a:r>
              <a:t>Predation in a totalitarian State</a:t>
            </a:r>
          </a:p>
          <a:p>
            <a:pPr/>
            <a:r>
              <a:t>Predation under democracy</a:t>
            </a:r>
          </a:p>
        </p:txBody>
      </p:sp>
      <p:sp>
        <p:nvSpPr>
          <p:cNvPr id="241"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3" name="Individual security in a stateless society"/>
          <p:cNvSpPr/>
          <p:nvPr>
            <p:ph type="title"/>
          </p:nvPr>
        </p:nvSpPr>
        <p:spPr>
          <a:xfrm>
            <a:off x="406400" y="1530350"/>
            <a:ext cx="12192000" cy="723900"/>
          </a:xfrm>
          <a:prstGeom prst="rect">
            <a:avLst/>
          </a:prstGeom>
        </p:spPr>
        <p:txBody>
          <a:bodyPr/>
          <a:lstStyle>
            <a:lvl1pPr defTabSz="457200">
              <a:lnSpc>
                <a:spcPct val="100000"/>
              </a:lnSpc>
              <a:spcBef>
                <a:spcPts val="0"/>
              </a:spcBef>
              <a:defRPr b="1" cap="none" sz="3600">
                <a:solidFill>
                  <a:srgbClr val="000000"/>
                </a:solidFill>
                <a:latin typeface="Avenir Next"/>
                <a:ea typeface="Avenir Next"/>
                <a:cs typeface="Avenir Next"/>
                <a:sym typeface="Avenir Next"/>
              </a:defRPr>
            </a:lvl1pPr>
          </a:lstStyle>
          <a:p>
            <a:pPr/>
            <a:r>
              <a:t>Individual security in a stateless society</a:t>
            </a:r>
          </a:p>
        </p:txBody>
      </p:sp>
      <p:sp>
        <p:nvSpPr>
          <p:cNvPr id="244" name="Non-state system - protection agencies &amp; arbitration firms…"/>
          <p:cNvSpPr/>
          <p:nvPr>
            <p:ph type="body" idx="1"/>
          </p:nvPr>
        </p:nvSpPr>
        <p:spPr>
          <a:prstGeom prst="rect">
            <a:avLst/>
          </a:prstGeom>
        </p:spPr>
        <p:txBody>
          <a:bodyPr/>
          <a:lstStyle/>
          <a:p>
            <a:pPr>
              <a:defRPr sz="2800"/>
            </a:pPr>
            <a:r>
              <a:t>Non-state system - protection agencies &amp; arbitration firms</a:t>
            </a:r>
          </a:p>
          <a:p>
            <a:pPr>
              <a:defRPr sz="2800"/>
            </a:pPr>
            <a:r>
              <a:t>Conflicts between protectors</a:t>
            </a:r>
          </a:p>
          <a:p>
            <a:pPr>
              <a:defRPr sz="2800"/>
            </a:pPr>
            <a:r>
              <a:t>Protection for criminals</a:t>
            </a:r>
          </a:p>
          <a:p>
            <a:pPr>
              <a:defRPr sz="2800"/>
            </a:pPr>
            <a:r>
              <a:t>Justice for sale objection</a:t>
            </a:r>
          </a:p>
          <a:p>
            <a:pPr>
              <a:defRPr sz="2800"/>
            </a:pPr>
            <a:r>
              <a:t>Security for the poor</a:t>
            </a:r>
          </a:p>
          <a:p>
            <a:pPr>
              <a:defRPr sz="2800"/>
            </a:pPr>
            <a:r>
              <a:t>Quality of protection, organized crime, cartelization</a:t>
            </a:r>
          </a:p>
          <a:p>
            <a:pPr>
              <a:defRPr sz="2800"/>
            </a:pPr>
            <a:r>
              <a:t>HOA vs government</a:t>
            </a:r>
          </a:p>
        </p:txBody>
      </p:sp>
      <p:sp>
        <p:nvSpPr>
          <p:cNvPr id="245"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7" name="From Democracy to Anarchy"/>
          <p:cNvSpPr/>
          <p:nvPr>
            <p:ph type="title"/>
          </p:nvPr>
        </p:nvSpPr>
        <p:spPr>
          <a:xfrm>
            <a:off x="406400" y="1219200"/>
            <a:ext cx="12192000" cy="999773"/>
          </a:xfrm>
          <a:prstGeom prst="rect">
            <a:avLst/>
          </a:prstGeom>
        </p:spPr>
        <p:txBody>
          <a:bodyPr/>
          <a:lstStyle>
            <a:lvl1pPr defTabSz="457200">
              <a:lnSpc>
                <a:spcPct val="100000"/>
              </a:lnSpc>
              <a:spcBef>
                <a:spcPts val="0"/>
              </a:spcBef>
              <a:defRPr b="1" cap="none" sz="4000">
                <a:solidFill>
                  <a:srgbClr val="000000"/>
                </a:solidFill>
                <a:latin typeface="Avenir Next"/>
                <a:ea typeface="Avenir Next"/>
                <a:cs typeface="Avenir Next"/>
                <a:sym typeface="Avenir Next"/>
              </a:defRPr>
            </a:lvl1pPr>
          </a:lstStyle>
          <a:p>
            <a:pPr/>
            <a:r>
              <a:t>From Democracy to Anarchy</a:t>
            </a:r>
          </a:p>
        </p:txBody>
      </p:sp>
      <p:sp>
        <p:nvSpPr>
          <p:cNvPr id="248" name="Outsource courts, police, and end standing armies…"/>
          <p:cNvSpPr/>
          <p:nvPr>
            <p:ph type="body" idx="1"/>
          </p:nvPr>
        </p:nvSpPr>
        <p:spPr>
          <a:xfrm>
            <a:off x="406400" y="2432050"/>
            <a:ext cx="12192000" cy="6108700"/>
          </a:xfrm>
          <a:prstGeom prst="rect">
            <a:avLst/>
          </a:prstGeom>
        </p:spPr>
        <p:txBody>
          <a:bodyPr/>
          <a:lstStyle/>
          <a:p>
            <a:pPr/>
            <a:r>
              <a:t>Outsource courts, police, and end standing armies</a:t>
            </a:r>
          </a:p>
          <a:p>
            <a:pPr/>
            <a:r>
              <a:t>Legislated to market-generated law</a:t>
            </a:r>
          </a:p>
          <a:p>
            <a:pPr/>
            <a:r>
              <a:t>Geographical spread of anarchy</a:t>
            </a:r>
          </a:p>
          <a:p>
            <a:pPr/>
            <a:r>
              <a:t> Importance of ideas</a:t>
            </a:r>
          </a:p>
        </p:txBody>
      </p:sp>
      <p:sp>
        <p:nvSpPr>
          <p:cNvPr id="249"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7">
  <a:themeElements>
    <a:clrScheme name="New_Template7">
      <a:dk1>
        <a:srgbClr val="222222"/>
      </a:dk1>
      <a:lt1>
        <a:srgbClr val="838787"/>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a:ea typeface="DIN Condensed"/>
        <a:cs typeface="DIN Condensed"/>
      </a:majorFont>
      <a:minorFont>
        <a:latin typeface="DIN Condensed"/>
        <a:ea typeface="DIN Condensed"/>
        <a:cs typeface="DIN Condense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80000"/>
          </a:lnSpc>
          <a:spcBef>
            <a:spcPts val="0"/>
          </a:spcBef>
          <a:spcAft>
            <a:spcPts val="0"/>
          </a:spcAft>
          <a:buClrTx/>
          <a:buSzTx/>
          <a:buFontTx/>
          <a:buNone/>
          <a:tabLst/>
          <a:defRPr b="0" baseline="0" cap="all" i="0" spc="0" strike="noStrike" sz="2800" u="none" kumimoji="0" normalizeH="0">
            <a:ln>
              <a:noFill/>
            </a:ln>
            <a:solidFill>
              <a:srgbClr val="FFFFFF"/>
            </a:solidFill>
            <a:effectLst/>
            <a:uFillTx/>
            <a:latin typeface="+mn-lt"/>
            <a:ea typeface="+mn-ea"/>
            <a:cs typeface="+mn-cs"/>
            <a:sym typeface="DIN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7">
  <a:themeElements>
    <a:clrScheme name="New_Template7">
      <a:dk1>
        <a:srgbClr val="000000"/>
      </a:dk1>
      <a:lt1>
        <a:srgbClr val="FFFFFF"/>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a:ea typeface="DIN Condensed"/>
        <a:cs typeface="DIN Condensed"/>
      </a:majorFont>
      <a:minorFont>
        <a:latin typeface="DIN Condensed"/>
        <a:ea typeface="DIN Condensed"/>
        <a:cs typeface="DIN Condense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80000"/>
          </a:lnSpc>
          <a:spcBef>
            <a:spcPts val="0"/>
          </a:spcBef>
          <a:spcAft>
            <a:spcPts val="0"/>
          </a:spcAft>
          <a:buClrTx/>
          <a:buSzTx/>
          <a:buFontTx/>
          <a:buNone/>
          <a:tabLst/>
          <a:defRPr b="0" baseline="0" cap="all" i="0" spc="0" strike="noStrike" sz="2800" u="none" kumimoji="0" normalizeH="0">
            <a:ln>
              <a:noFill/>
            </a:ln>
            <a:solidFill>
              <a:srgbClr val="FFFFFF"/>
            </a:solidFill>
            <a:effectLst/>
            <a:uFillTx/>
            <a:latin typeface="+mn-lt"/>
            <a:ea typeface="+mn-ea"/>
            <a:cs typeface="+mn-cs"/>
            <a:sym typeface="DIN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